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 id="2147483684" r:id="rId4"/>
  </p:sldMasterIdLst>
  <p:notesMasterIdLst>
    <p:notesMasterId r:id="rId20"/>
  </p:notesMasterIdLst>
  <p:handoutMasterIdLst>
    <p:handoutMasterId r:id="rId21"/>
  </p:handoutMasterIdLst>
  <p:sldIdLst>
    <p:sldId id="270" r:id="rId5"/>
    <p:sldId id="273" r:id="rId6"/>
    <p:sldId id="258" r:id="rId7"/>
    <p:sldId id="256" r:id="rId8"/>
    <p:sldId id="271" r:id="rId9"/>
    <p:sldId id="257" r:id="rId10"/>
    <p:sldId id="343" r:id="rId11"/>
    <p:sldId id="345" r:id="rId12"/>
    <p:sldId id="319" r:id="rId13"/>
    <p:sldId id="320" r:id="rId14"/>
    <p:sldId id="315" r:id="rId15"/>
    <p:sldId id="338" r:id="rId16"/>
    <p:sldId id="340" r:id="rId17"/>
    <p:sldId id="339" r:id="rId18"/>
    <p:sldId id="259" r:id="rId19"/>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38005" autoAdjust="0"/>
  </p:normalViewPr>
  <p:slideViewPr>
    <p:cSldViewPr snapToGrid="0">
      <p:cViewPr varScale="1">
        <p:scale>
          <a:sx n="32" d="100"/>
          <a:sy n="32" d="100"/>
        </p:scale>
        <p:origin x="653"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2021/10/28</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2021/10/28</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en-US" altLang="zh-CN" dirty="0"/>
              <a:t>Hello everyone, we are group 3 and our project is you produce, we sell.</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en-US" altLang="zh-CN" sz="1800" b="0" i="0" dirty="0">
                <a:solidFill>
                  <a:srgbClr val="000008"/>
                </a:solidFill>
                <a:effectLst/>
                <a:latin typeface="ArialMT" panose="020B0604020202090204"/>
              </a:rPr>
              <a:t>In </a:t>
            </a:r>
            <a:r>
              <a:rPr lang="en-US" altLang="zh-CN" sz="1800" b="0" i="0" dirty="0" err="1">
                <a:solidFill>
                  <a:srgbClr val="000000"/>
                </a:solidFill>
                <a:effectLst/>
                <a:latin typeface="ArialMT" panose="020B0604020202090204"/>
              </a:rPr>
              <a:t>Singida</a:t>
            </a:r>
            <a:r>
              <a:rPr lang="en-US" altLang="zh-CN" sz="2800" b="0" i="0" dirty="0">
                <a:solidFill>
                  <a:srgbClr val="000008"/>
                </a:solidFill>
                <a:effectLst/>
                <a:latin typeface="ArialMT" panose="020B0604020202090204"/>
              </a:rPr>
              <a:t>, Tanzania,</a:t>
            </a:r>
            <a:r>
              <a:rPr lang="zh-CN" altLang="en-US" sz="2800" b="0" i="0" dirty="0">
                <a:solidFill>
                  <a:srgbClr val="000008"/>
                </a:solidFill>
                <a:effectLst/>
                <a:latin typeface="ArialMT" panose="020B0604020202090204"/>
              </a:rPr>
              <a:t> </a:t>
            </a:r>
            <a:r>
              <a:rPr lang="en-US" altLang="zh-CN" sz="2800" b="0" i="0" dirty="0">
                <a:solidFill>
                  <a:srgbClr val="000008"/>
                </a:solidFill>
                <a:effectLst/>
                <a:latin typeface="ArialMT" panose="020B0604020202090204"/>
              </a:rPr>
              <a:t>sorghum is largely grown due to climate condition.</a:t>
            </a:r>
            <a:r>
              <a:rPr lang="zh-CN" altLang="en-US" sz="2800" b="0" i="0" dirty="0">
                <a:solidFill>
                  <a:srgbClr val="000008"/>
                </a:solidFill>
                <a:effectLst/>
                <a:latin typeface="ArialMT" panose="020B0604020202090204"/>
              </a:rPr>
              <a:t> </a:t>
            </a:r>
            <a:r>
              <a:rPr lang="en-US" altLang="zh-CN" sz="2800" b="0" i="0" dirty="0">
                <a:solidFill>
                  <a:srgbClr val="000008"/>
                </a:solidFill>
                <a:effectLst/>
                <a:latin typeface="ArialMT" panose="020B0604020202090204"/>
              </a:rPr>
              <a:t>However, the post-harvest loses is very serious, and </a:t>
            </a:r>
            <a:r>
              <a:rPr lang="en-US" altLang="zh-CN" sz="1800" b="0" i="0" dirty="0">
                <a:solidFill>
                  <a:srgbClr val="000008"/>
                </a:solidFill>
                <a:effectLst/>
                <a:latin typeface="ArialMT" panose="020B0604020202090204"/>
              </a:rPr>
              <a:t>the shortage and unreasonable use of storage facilities accounted for about 15%-20% of the total losses. Moreover, most of the existing household level and community warehousing are also underutilized because of informal marketing. Meanwhile, the damage caused by storage pests is also serious. About 16% of farmers believe that this is the most important factor causing food losses.</a:t>
            </a:r>
            <a:r>
              <a:rPr lang="en-US" altLang="zh-CN" sz="1800" dirty="0"/>
              <a:t> </a:t>
            </a:r>
            <a:r>
              <a:rPr lang="en-US" altLang="zh-CN" sz="1800" b="0" i="0" dirty="0">
                <a:solidFill>
                  <a:srgbClr val="000008"/>
                </a:solidFill>
                <a:effectLst/>
                <a:latin typeface="ArialMT" panose="020B0604020202090204"/>
              </a:rPr>
              <a:t>The surveys also show that improper management is also an important factor.</a:t>
            </a:r>
            <a:br>
              <a:rPr lang="en-US" altLang="zh-CN" sz="1800" dirty="0"/>
            </a:br>
            <a:endParaRPr lang="en-US" altLang="zh-CN" sz="1800" dirty="0"/>
          </a:p>
          <a:p>
            <a:r>
              <a:rPr lang="en-US" altLang="zh-CN" sz="1800" b="0" i="0" dirty="0">
                <a:solidFill>
                  <a:srgbClr val="000008"/>
                </a:solidFill>
                <a:effectLst/>
                <a:latin typeface="ArialMT" panose="020B0604020202090204"/>
              </a:rPr>
              <a:t>Another problem is that the agricultural product has low added value. Smallholder is the mainstay of agricultural production, accounting for more than 80% of the agricultural land used. However, Tanzania's agricultural production has been an extensive business model with low input and low output. M</a:t>
            </a:r>
            <a:r>
              <a:rPr lang="en-US" altLang="zh-CN" sz="2800" b="0" i="0" dirty="0">
                <a:solidFill>
                  <a:srgbClr val="333333"/>
                </a:solidFill>
                <a:effectLst/>
                <a:latin typeface="Arial" panose="020B0604020202020204" pitchFamily="34" charset="0"/>
              </a:rPr>
              <a:t>ost agricultural products are sold as raw materials with low </a:t>
            </a:r>
            <a:r>
              <a:rPr lang="en-US" altLang="zh-CN" sz="1800" b="0" i="0" dirty="0">
                <a:solidFill>
                  <a:srgbClr val="000008"/>
                </a:solidFill>
                <a:effectLst/>
                <a:latin typeface="ArialMT" panose="020B0604020202090204"/>
              </a:rPr>
              <a:t>added values, and also in lack of sales channels</a:t>
            </a:r>
            <a:r>
              <a:rPr lang="en-US" altLang="zh-CN" sz="1800" dirty="0"/>
              <a:t>.</a:t>
            </a:r>
            <a:br>
              <a:rPr lang="en-US" altLang="zh-CN" sz="1800" dirty="0"/>
            </a:br>
            <a:br>
              <a:rPr lang="en-US" altLang="zh-CN" sz="1800" dirty="0"/>
            </a:br>
            <a:endParaRPr lang="en-US" altLang="zh-CN" sz="1800" dirty="0"/>
          </a:p>
          <a:p>
            <a:br>
              <a:rPr lang="en-US" altLang="zh-CN" sz="1800" dirty="0"/>
            </a:br>
            <a:br>
              <a:rPr lang="en-US" altLang="zh-CN" sz="1800" dirty="0"/>
            </a:br>
            <a:br>
              <a:rPr lang="en-US" altLang="zh-CN" sz="1800" dirty="0"/>
            </a:br>
            <a:br>
              <a:rPr lang="en-US" altLang="zh-CN" sz="1800" dirty="0"/>
            </a:br>
            <a:endParaRPr lang="zh-CN" altLang="en-US" sz="1800"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en-US" altLang="zh-CN" sz="1800" b="0" i="0" dirty="0">
                <a:solidFill>
                  <a:srgbClr val="000008"/>
                </a:solidFill>
                <a:effectLst/>
                <a:latin typeface="ArialMT" panose="020B0604020202090204"/>
              </a:rPr>
              <a:t>We hope to develop an</a:t>
            </a:r>
            <a:r>
              <a:rPr lang="en-US" altLang="zh-CN" sz="1800" b="0" i="0" dirty="0">
                <a:solidFill>
                  <a:srgbClr val="000000"/>
                </a:solidFill>
                <a:effectLst/>
                <a:latin typeface="ArialMT" panose="020B0604020202090204"/>
              </a:rPr>
              <a:t> integrated model </a:t>
            </a:r>
            <a:r>
              <a:rPr lang="en-US" altLang="zh-CN" sz="1800" b="0" i="0" dirty="0">
                <a:solidFill>
                  <a:srgbClr val="000008"/>
                </a:solidFill>
                <a:effectLst/>
                <a:latin typeface="ArialMT" panose="020B0604020202090204"/>
              </a:rPr>
              <a:t>in </a:t>
            </a:r>
            <a:r>
              <a:rPr lang="en-US" altLang="zh-CN" sz="1800" b="0" i="0" dirty="0" err="1">
                <a:solidFill>
                  <a:srgbClr val="000008"/>
                </a:solidFill>
                <a:effectLst/>
                <a:latin typeface="ArialMT" panose="020B0604020202090204"/>
              </a:rPr>
              <a:t>Singida</a:t>
            </a:r>
            <a:r>
              <a:rPr lang="en-US" altLang="zh-CN" sz="1800" b="0" i="0" dirty="0">
                <a:solidFill>
                  <a:srgbClr val="000008"/>
                </a:solidFill>
                <a:effectLst/>
                <a:latin typeface="ArialMT" panose="020B0604020202090204"/>
              </a:rPr>
              <a:t>. Building or transforming granaries and establishing sorghum processing plants closely linked to the storage facilities can reduce waste,  provide stable sales channels, increase added value, create job positions, and make the products easier to sell, thereby boosting the income of farmers and workers.</a:t>
            </a:r>
            <a:r>
              <a:rPr lang="en-US" altLang="zh-CN" sz="1800" dirty="0"/>
              <a:t> Next </a:t>
            </a:r>
            <a:r>
              <a:rPr lang="en-US" altLang="zh-CN" sz="1800" dirty="0" err="1"/>
              <a:t>Chenhao</a:t>
            </a:r>
            <a:r>
              <a:rPr lang="en-US" altLang="zh-CN" sz="1800" dirty="0"/>
              <a:t> will talk about our solution on storage </a:t>
            </a:r>
            <a:r>
              <a:rPr lang="en-US" altLang="zh-CN" sz="1200" b="0" i="0" dirty="0">
                <a:solidFill>
                  <a:srgbClr val="000008"/>
                </a:solidFill>
                <a:effectLst/>
                <a:latin typeface="ArialMT" panose="020B0604020202090204"/>
              </a:rPr>
              <a:t>facilities.</a:t>
            </a:r>
            <a:endParaRPr lang="zh-CN" altLang="en-US" sz="1800"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2021/10/28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eaLnBrk="1" hangingPunct="1"/>
            <a:endParaRPr lang="zh-CN" altLang="en-US" dirty="0">
              <a:latin typeface="DejaVu Sans" charset="2"/>
            </a:endParaRPr>
          </a:p>
        </p:txBody>
      </p:sp>
      <p:sp>
        <p:nvSpPr>
          <p:cNvPr id="5" name="页脚占位符 4"/>
          <p:cNvSpPr>
            <a:spLocks noGrp="1"/>
          </p:cNvSpPr>
          <p:nvPr>
            <p:ph type="ftr" sz="quarter" idx="11"/>
          </p:nvPr>
        </p:nvSpPr>
        <p:spPr/>
        <p:txBody>
          <a:bodyPr/>
          <a:lstStyle/>
          <a:p>
            <a:pPr lvl="0" eaLnBrk="1" hangingPunct="1"/>
            <a:endParaRPr lang="zh-CN" altLang="en-US" dirty="0">
              <a:latin typeface="DejaVu Sans" charset="2"/>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DejaVu Sans" charset="2"/>
              </a:rPr>
              <a:t>‹#›</a:t>
            </a:fld>
            <a:endParaRPr lang="zh-CN" altLang="en-US" dirty="0">
              <a:latin typeface="DejaVu Sans" charset="2"/>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0573"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2021/10/28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日期占位符 3"/>
          <p:cNvSpPr>
            <a:spLocks noGrp="1"/>
          </p:cNvSpPr>
          <p:nvPr>
            <p:ph type="dt" sz="half" idx="10"/>
          </p:nvPr>
        </p:nvSpPr>
        <p:spPr/>
        <p:txBody>
          <a:bodyPr/>
          <a:lstStyle/>
          <a:p>
            <a:pPr lvl="0" eaLnBrk="1" hangingPunct="1"/>
            <a:endParaRPr lang="en-AU" altLang="zh-CN" dirty="0">
              <a:latin typeface="Calibri" panose="020F0502020204030204" charset="0"/>
            </a:endParaRPr>
          </a:p>
        </p:txBody>
      </p:sp>
      <p:sp>
        <p:nvSpPr>
          <p:cNvPr id="5" name="页脚占位符 4"/>
          <p:cNvSpPr>
            <a:spLocks noGrp="1"/>
          </p:cNvSpPr>
          <p:nvPr>
            <p:ph type="ftr" sz="quarter" idx="11"/>
          </p:nvPr>
        </p:nvSpPr>
        <p:spPr/>
        <p:txBody>
          <a:bodyPr/>
          <a:lstStyle/>
          <a:p>
            <a:pPr lvl="0" eaLnBrk="1" hangingPunct="1"/>
            <a:endParaRPr lang="en-AU" altLang="zh-CN" dirty="0">
              <a:latin typeface="Calibri" panose="020F0502020204030204" charset="0"/>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AU" altLang="zh-CN" dirty="0">
                <a:latin typeface="Calibri" panose="020F0502020204030204" charset="0"/>
              </a:rPr>
              <a:t>‹#›</a:t>
            </a:fld>
            <a:endParaRPr lang="en-AU" altLang="zh-CN" dirty="0">
              <a:latin typeface="Calibri" panose="020F050202020403020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日期占位符 3"/>
          <p:cNvSpPr>
            <a:spLocks noGrp="1"/>
          </p:cNvSpPr>
          <p:nvPr>
            <p:ph type="dt" sz="half" idx="10"/>
          </p:nvPr>
        </p:nvSpPr>
        <p:spPr/>
        <p:txBody>
          <a:bodyPr/>
          <a:lstStyle/>
          <a:p>
            <a:pPr lvl="0" eaLnBrk="1" hangingPunct="1"/>
            <a:endParaRPr lang="en-AU" altLang="zh-CN" dirty="0">
              <a:latin typeface="Calibri" panose="020F0502020204030204" charset="0"/>
            </a:endParaRPr>
          </a:p>
        </p:txBody>
      </p:sp>
      <p:sp>
        <p:nvSpPr>
          <p:cNvPr id="5" name="页脚占位符 4"/>
          <p:cNvSpPr>
            <a:spLocks noGrp="1"/>
          </p:cNvSpPr>
          <p:nvPr>
            <p:ph type="ftr" sz="quarter" idx="11"/>
          </p:nvPr>
        </p:nvSpPr>
        <p:spPr/>
        <p:txBody>
          <a:bodyPr/>
          <a:lstStyle/>
          <a:p>
            <a:pPr lvl="0" eaLnBrk="1" hangingPunct="1"/>
            <a:endParaRPr lang="en-AU" altLang="zh-CN" dirty="0">
              <a:latin typeface="Calibri" panose="020F0502020204030204" charset="0"/>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AU" altLang="zh-CN" dirty="0">
                <a:latin typeface="Calibri" panose="020F0502020204030204" charset="0"/>
              </a:rPr>
              <a:t>‹#›</a:t>
            </a:fld>
            <a:endParaRPr lang="en-AU" altLang="zh-CN" dirty="0">
              <a:latin typeface="Calibri" panose="020F050202020403020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日期占位符 3"/>
          <p:cNvSpPr>
            <a:spLocks noGrp="1"/>
          </p:cNvSpPr>
          <p:nvPr>
            <p:ph type="dt" sz="half" idx="10"/>
          </p:nvPr>
        </p:nvSpPr>
        <p:spPr/>
        <p:txBody>
          <a:bodyPr/>
          <a:lstStyle/>
          <a:p>
            <a:pPr lvl="0" eaLnBrk="1" hangingPunct="1"/>
            <a:endParaRPr lang="en-AU" altLang="zh-CN" dirty="0">
              <a:latin typeface="Calibri" panose="020F0502020204030204" charset="0"/>
            </a:endParaRPr>
          </a:p>
        </p:txBody>
      </p:sp>
      <p:sp>
        <p:nvSpPr>
          <p:cNvPr id="5" name="页脚占位符 4"/>
          <p:cNvSpPr>
            <a:spLocks noGrp="1"/>
          </p:cNvSpPr>
          <p:nvPr>
            <p:ph type="ftr" sz="quarter" idx="11"/>
          </p:nvPr>
        </p:nvSpPr>
        <p:spPr/>
        <p:txBody>
          <a:bodyPr/>
          <a:lstStyle/>
          <a:p>
            <a:pPr lvl="0" eaLnBrk="1" hangingPunct="1"/>
            <a:endParaRPr lang="en-AU" altLang="zh-CN" dirty="0">
              <a:latin typeface="Calibri" panose="020F0502020204030204" charset="0"/>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AU" altLang="zh-CN" dirty="0">
                <a:latin typeface="Calibri" panose="020F0502020204030204" charset="0"/>
              </a:rPr>
              <a:t>‹#›</a:t>
            </a:fld>
            <a:endParaRPr lang="en-AU" altLang="zh-CN" dirty="0">
              <a:latin typeface="Calibri" panose="020F050202020403020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日期占位符 4"/>
          <p:cNvSpPr>
            <a:spLocks noGrp="1"/>
          </p:cNvSpPr>
          <p:nvPr>
            <p:ph type="dt" sz="half" idx="10"/>
          </p:nvPr>
        </p:nvSpPr>
        <p:spPr/>
        <p:txBody>
          <a:bodyPr/>
          <a:lstStyle/>
          <a:p>
            <a:pPr lvl="0" eaLnBrk="1" hangingPunct="1"/>
            <a:endParaRPr lang="en-AU" altLang="zh-CN" dirty="0">
              <a:latin typeface="Calibri" panose="020F0502020204030204" charset="0"/>
            </a:endParaRPr>
          </a:p>
        </p:txBody>
      </p:sp>
      <p:sp>
        <p:nvSpPr>
          <p:cNvPr id="6" name="页脚占位符 5"/>
          <p:cNvSpPr>
            <a:spLocks noGrp="1"/>
          </p:cNvSpPr>
          <p:nvPr>
            <p:ph type="ftr" sz="quarter" idx="11"/>
          </p:nvPr>
        </p:nvSpPr>
        <p:spPr/>
        <p:txBody>
          <a:bodyPr/>
          <a:lstStyle/>
          <a:p>
            <a:pPr lvl="0" eaLnBrk="1" hangingPunct="1"/>
            <a:endParaRPr lang="en-AU" altLang="zh-CN" dirty="0">
              <a:latin typeface="Calibri" panose="020F0502020204030204" charset="0"/>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en-AU" altLang="zh-CN" dirty="0">
                <a:latin typeface="Calibri" panose="020F0502020204030204" charset="0"/>
              </a:rPr>
              <a:t>‹#›</a:t>
            </a:fld>
            <a:endParaRPr lang="en-AU" altLang="zh-CN" dirty="0">
              <a:latin typeface="Calibri" panose="020F050202020403020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日期占位符 6"/>
          <p:cNvSpPr>
            <a:spLocks noGrp="1"/>
          </p:cNvSpPr>
          <p:nvPr>
            <p:ph type="dt" sz="half" idx="10"/>
          </p:nvPr>
        </p:nvSpPr>
        <p:spPr/>
        <p:txBody>
          <a:bodyPr/>
          <a:lstStyle/>
          <a:p>
            <a:pPr lvl="0" eaLnBrk="1" hangingPunct="1"/>
            <a:endParaRPr lang="en-AU" altLang="zh-CN" dirty="0">
              <a:latin typeface="Calibri" panose="020F0502020204030204" charset="0"/>
            </a:endParaRPr>
          </a:p>
        </p:txBody>
      </p:sp>
      <p:sp>
        <p:nvSpPr>
          <p:cNvPr id="8" name="页脚占位符 7"/>
          <p:cNvSpPr>
            <a:spLocks noGrp="1"/>
          </p:cNvSpPr>
          <p:nvPr>
            <p:ph type="ftr" sz="quarter" idx="11"/>
          </p:nvPr>
        </p:nvSpPr>
        <p:spPr/>
        <p:txBody>
          <a:bodyPr/>
          <a:lstStyle/>
          <a:p>
            <a:pPr lvl="0" eaLnBrk="1" hangingPunct="1"/>
            <a:endParaRPr lang="en-AU" altLang="zh-CN" dirty="0">
              <a:latin typeface="Calibri" panose="020F0502020204030204" charset="0"/>
            </a:endParaRPr>
          </a:p>
        </p:txBody>
      </p:sp>
      <p:sp>
        <p:nvSpPr>
          <p:cNvPr id="9" name="灯片编号占位符 8"/>
          <p:cNvSpPr>
            <a:spLocks noGrp="1"/>
          </p:cNvSpPr>
          <p:nvPr>
            <p:ph type="sldNum" sz="quarter" idx="12"/>
          </p:nvPr>
        </p:nvSpPr>
        <p:spPr/>
        <p:txBody>
          <a:bodyPr/>
          <a:lstStyle/>
          <a:p>
            <a:pPr lvl="0" eaLnBrk="1" hangingPunct="1"/>
            <a:fld id="{9A0DB2DC-4C9A-4742-B13C-FB6460FD3503}" type="slidenum">
              <a:rPr lang="en-AU" altLang="zh-CN" dirty="0">
                <a:latin typeface="Calibri" panose="020F0502020204030204" charset="0"/>
              </a:rPr>
              <a:t>‹#›</a:t>
            </a:fld>
            <a:endParaRPr lang="en-AU" altLang="zh-CN" dirty="0">
              <a:latin typeface="Calibri" panose="020F050202020403020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日期占位符 2"/>
          <p:cNvSpPr>
            <a:spLocks noGrp="1"/>
          </p:cNvSpPr>
          <p:nvPr>
            <p:ph type="dt" sz="half" idx="10"/>
          </p:nvPr>
        </p:nvSpPr>
        <p:spPr/>
        <p:txBody>
          <a:bodyPr/>
          <a:lstStyle/>
          <a:p>
            <a:pPr lvl="0" eaLnBrk="1" hangingPunct="1"/>
            <a:endParaRPr lang="en-AU" altLang="zh-CN" dirty="0">
              <a:latin typeface="Calibri" panose="020F0502020204030204" charset="0"/>
            </a:endParaRPr>
          </a:p>
        </p:txBody>
      </p:sp>
      <p:sp>
        <p:nvSpPr>
          <p:cNvPr id="4" name="页脚占位符 3"/>
          <p:cNvSpPr>
            <a:spLocks noGrp="1"/>
          </p:cNvSpPr>
          <p:nvPr>
            <p:ph type="ftr" sz="quarter" idx="11"/>
          </p:nvPr>
        </p:nvSpPr>
        <p:spPr/>
        <p:txBody>
          <a:bodyPr/>
          <a:lstStyle/>
          <a:p>
            <a:pPr lvl="0" eaLnBrk="1" hangingPunct="1"/>
            <a:endParaRPr lang="en-AU" altLang="zh-CN" dirty="0">
              <a:latin typeface="Calibri" panose="020F0502020204030204" charset="0"/>
            </a:endParaRPr>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en-AU" altLang="zh-CN" dirty="0">
                <a:latin typeface="Calibri" panose="020F0502020204030204" charset="0"/>
              </a:rPr>
              <a:t>‹#›</a:t>
            </a:fld>
            <a:endParaRPr lang="en-AU" altLang="zh-CN" dirty="0">
              <a:latin typeface="Calibri" panose="020F050202020403020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eaLnBrk="1" hangingPunct="1"/>
            <a:endParaRPr lang="en-AU" altLang="zh-CN" dirty="0">
              <a:latin typeface="Calibri" panose="020F0502020204030204" charset="0"/>
            </a:endParaRPr>
          </a:p>
        </p:txBody>
      </p:sp>
      <p:sp>
        <p:nvSpPr>
          <p:cNvPr id="3" name="页脚占位符 2"/>
          <p:cNvSpPr>
            <a:spLocks noGrp="1"/>
          </p:cNvSpPr>
          <p:nvPr>
            <p:ph type="ftr" sz="quarter" idx="11"/>
          </p:nvPr>
        </p:nvSpPr>
        <p:spPr/>
        <p:txBody>
          <a:bodyPr/>
          <a:lstStyle/>
          <a:p>
            <a:pPr lvl="0" eaLnBrk="1" hangingPunct="1"/>
            <a:endParaRPr lang="en-AU" altLang="zh-CN" dirty="0">
              <a:latin typeface="Calibri" panose="020F0502020204030204" charset="0"/>
            </a:endParaRPr>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en-AU" altLang="zh-CN" dirty="0">
                <a:latin typeface="Calibri" panose="020F0502020204030204" charset="0"/>
              </a:rPr>
              <a:t>‹#›</a:t>
            </a:fld>
            <a:endParaRPr lang="en-AU" altLang="zh-CN" dirty="0">
              <a:latin typeface="Calibri" panose="020F050202020403020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日期占位符 4"/>
          <p:cNvSpPr>
            <a:spLocks noGrp="1"/>
          </p:cNvSpPr>
          <p:nvPr>
            <p:ph type="dt" sz="half" idx="10"/>
          </p:nvPr>
        </p:nvSpPr>
        <p:spPr/>
        <p:txBody>
          <a:bodyPr/>
          <a:lstStyle/>
          <a:p>
            <a:pPr lvl="0" eaLnBrk="1" hangingPunct="1"/>
            <a:endParaRPr lang="en-AU" altLang="zh-CN" dirty="0">
              <a:latin typeface="Calibri" panose="020F0502020204030204" charset="0"/>
            </a:endParaRPr>
          </a:p>
        </p:txBody>
      </p:sp>
      <p:sp>
        <p:nvSpPr>
          <p:cNvPr id="6" name="页脚占位符 5"/>
          <p:cNvSpPr>
            <a:spLocks noGrp="1"/>
          </p:cNvSpPr>
          <p:nvPr>
            <p:ph type="ftr" sz="quarter" idx="11"/>
          </p:nvPr>
        </p:nvSpPr>
        <p:spPr/>
        <p:txBody>
          <a:bodyPr/>
          <a:lstStyle/>
          <a:p>
            <a:pPr lvl="0" eaLnBrk="1" hangingPunct="1"/>
            <a:endParaRPr lang="en-AU" altLang="zh-CN" dirty="0">
              <a:latin typeface="Calibri" panose="020F0502020204030204" charset="0"/>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en-AU" altLang="zh-CN" dirty="0">
                <a:latin typeface="Calibri" panose="020F0502020204030204" charset="0"/>
              </a:rPr>
              <a:t>‹#›</a:t>
            </a:fld>
            <a:endParaRPr lang="en-AU" altLang="zh-CN" dirty="0">
              <a:latin typeface="Calibri" panose="020F050202020403020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2021/10/28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90000"/>
              </a:lnSpc>
              <a:spcBef>
                <a:spcPts val="1000"/>
              </a:spcBef>
              <a:spcAft>
                <a:spcPct val="0"/>
              </a:spcAft>
              <a:buClrTx/>
              <a:buSzTx/>
              <a:buFont typeface="Arial" panose="020B0604020202090204" pitchFamily="34" charset="0"/>
              <a:buNone/>
              <a:defRPr/>
            </a:pPr>
            <a:endParaRPr kumimoji="0" lang="en-AU"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日期占位符 4"/>
          <p:cNvSpPr>
            <a:spLocks noGrp="1"/>
          </p:cNvSpPr>
          <p:nvPr>
            <p:ph type="dt" sz="half" idx="10"/>
          </p:nvPr>
        </p:nvSpPr>
        <p:spPr/>
        <p:txBody>
          <a:bodyPr/>
          <a:lstStyle/>
          <a:p>
            <a:pPr lvl="0" eaLnBrk="1" hangingPunct="1"/>
            <a:endParaRPr lang="en-AU" altLang="zh-CN" dirty="0">
              <a:latin typeface="Calibri" panose="020F0502020204030204" charset="0"/>
            </a:endParaRPr>
          </a:p>
        </p:txBody>
      </p:sp>
      <p:sp>
        <p:nvSpPr>
          <p:cNvPr id="6" name="页脚占位符 5"/>
          <p:cNvSpPr>
            <a:spLocks noGrp="1"/>
          </p:cNvSpPr>
          <p:nvPr>
            <p:ph type="ftr" sz="quarter" idx="11"/>
          </p:nvPr>
        </p:nvSpPr>
        <p:spPr/>
        <p:txBody>
          <a:bodyPr/>
          <a:lstStyle/>
          <a:p>
            <a:pPr lvl="0" eaLnBrk="1" hangingPunct="1"/>
            <a:endParaRPr lang="en-AU" altLang="zh-CN" dirty="0">
              <a:latin typeface="Calibri" panose="020F0502020204030204" charset="0"/>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en-AU" altLang="zh-CN" dirty="0">
                <a:latin typeface="Calibri" panose="020F0502020204030204" charset="0"/>
              </a:rPr>
              <a:t>‹#›</a:t>
            </a:fld>
            <a:endParaRPr lang="en-AU" altLang="zh-CN" dirty="0">
              <a:latin typeface="Calibri" panose="020F050202020403020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日期占位符 3"/>
          <p:cNvSpPr>
            <a:spLocks noGrp="1"/>
          </p:cNvSpPr>
          <p:nvPr>
            <p:ph type="dt" sz="half" idx="10"/>
          </p:nvPr>
        </p:nvSpPr>
        <p:spPr/>
        <p:txBody>
          <a:bodyPr/>
          <a:lstStyle/>
          <a:p>
            <a:pPr lvl="0" eaLnBrk="1" hangingPunct="1"/>
            <a:endParaRPr lang="en-AU" altLang="zh-CN" dirty="0">
              <a:latin typeface="Calibri" panose="020F0502020204030204" charset="0"/>
            </a:endParaRPr>
          </a:p>
        </p:txBody>
      </p:sp>
      <p:sp>
        <p:nvSpPr>
          <p:cNvPr id="5" name="页脚占位符 4"/>
          <p:cNvSpPr>
            <a:spLocks noGrp="1"/>
          </p:cNvSpPr>
          <p:nvPr>
            <p:ph type="ftr" sz="quarter" idx="11"/>
          </p:nvPr>
        </p:nvSpPr>
        <p:spPr/>
        <p:txBody>
          <a:bodyPr/>
          <a:lstStyle/>
          <a:p>
            <a:pPr lvl="0" eaLnBrk="1" hangingPunct="1"/>
            <a:endParaRPr lang="en-AU" altLang="zh-CN" dirty="0">
              <a:latin typeface="Calibri" panose="020F0502020204030204" charset="0"/>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AU" altLang="zh-CN" dirty="0">
                <a:latin typeface="Calibri" panose="020F0502020204030204" charset="0"/>
              </a:rPr>
              <a:t>‹#›</a:t>
            </a:fld>
            <a:endParaRPr lang="en-AU" altLang="zh-CN" dirty="0">
              <a:latin typeface="Calibri" panose="020F050202020403020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日期占位符 3"/>
          <p:cNvSpPr>
            <a:spLocks noGrp="1"/>
          </p:cNvSpPr>
          <p:nvPr>
            <p:ph type="dt" sz="half" idx="10"/>
          </p:nvPr>
        </p:nvSpPr>
        <p:spPr/>
        <p:txBody>
          <a:bodyPr/>
          <a:lstStyle/>
          <a:p>
            <a:pPr lvl="0" eaLnBrk="1" hangingPunct="1"/>
            <a:endParaRPr lang="en-AU" altLang="zh-CN" dirty="0">
              <a:latin typeface="Calibri" panose="020F0502020204030204" charset="0"/>
            </a:endParaRPr>
          </a:p>
        </p:txBody>
      </p:sp>
      <p:sp>
        <p:nvSpPr>
          <p:cNvPr id="5" name="页脚占位符 4"/>
          <p:cNvSpPr>
            <a:spLocks noGrp="1"/>
          </p:cNvSpPr>
          <p:nvPr>
            <p:ph type="ftr" sz="quarter" idx="11"/>
          </p:nvPr>
        </p:nvSpPr>
        <p:spPr/>
        <p:txBody>
          <a:bodyPr/>
          <a:lstStyle/>
          <a:p>
            <a:pPr lvl="0" eaLnBrk="1" hangingPunct="1"/>
            <a:endParaRPr lang="en-AU" altLang="zh-CN" dirty="0">
              <a:latin typeface="Calibri" panose="020F0502020204030204" charset="0"/>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AU" altLang="zh-CN" dirty="0">
                <a:latin typeface="Calibri" panose="020F0502020204030204" charset="0"/>
              </a:rPr>
              <a:t>‹#›</a:t>
            </a:fld>
            <a:endParaRPr lang="en-AU" altLang="zh-CN" dirty="0">
              <a:latin typeface="Calibri" panose="020F050202020403020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097FFDE-7C25-4E92-B9EC-EBF7BD0A64A5}" type="datetimeFigureOut">
              <a:rPr lang="zh-CN" altLang="en-US" smtClean="0"/>
              <a:t>2021/10/28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4C174AA-87EF-475C-8CC5-52B681B3324B}"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097FFDE-7C25-4E92-B9EC-EBF7BD0A64A5}" type="datetimeFigureOut">
              <a:rPr lang="zh-CN" altLang="en-US" smtClean="0"/>
              <a:t>2021/10/28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4C174AA-87EF-475C-8CC5-52B681B3324B}"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097FFDE-7C25-4E92-B9EC-EBF7BD0A64A5}" type="datetimeFigureOut">
              <a:rPr lang="zh-CN" altLang="en-US" smtClean="0"/>
              <a:t>2021/10/28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4C174AA-87EF-475C-8CC5-52B681B3324B}"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4097FFDE-7C25-4E92-B9EC-EBF7BD0A64A5}" type="datetimeFigureOut">
              <a:rPr lang="zh-CN" altLang="en-US" smtClean="0"/>
              <a:t>2021/10/28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4C174AA-87EF-475C-8CC5-52B681B3324B}"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4097FFDE-7C25-4E92-B9EC-EBF7BD0A64A5}" type="datetimeFigureOut">
              <a:rPr lang="zh-CN" altLang="en-US" smtClean="0"/>
              <a:t>2021/10/28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C174AA-87EF-475C-8CC5-52B681B3324B}"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097FFDE-7C25-4E92-B9EC-EBF7BD0A64A5}" type="datetimeFigureOut">
              <a:rPr lang="zh-CN" altLang="en-US" smtClean="0"/>
              <a:t>2021/10/28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4C174AA-87EF-475C-8CC5-52B681B3324B}"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097FFDE-7C25-4E92-B9EC-EBF7BD0A64A5}" type="datetimeFigureOut">
              <a:rPr lang="zh-CN" altLang="en-US" smtClean="0"/>
              <a:t>2021/10/28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4C174AA-87EF-475C-8CC5-52B681B3324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2021/10/28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097FFDE-7C25-4E92-B9EC-EBF7BD0A64A5}" type="datetimeFigureOut">
              <a:rPr lang="zh-CN" altLang="en-US" smtClean="0"/>
              <a:t>2021/10/28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4C174AA-87EF-475C-8CC5-52B681B3324B}"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097FFDE-7C25-4E92-B9EC-EBF7BD0A64A5}" type="datetimeFigureOut">
              <a:rPr lang="zh-CN" altLang="en-US" smtClean="0"/>
              <a:t>2021/10/28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4C174AA-87EF-475C-8CC5-52B681B3324B}"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097FFDE-7C25-4E92-B9EC-EBF7BD0A64A5}" type="datetimeFigureOut">
              <a:rPr lang="zh-CN" altLang="en-US" smtClean="0"/>
              <a:t>2021/10/28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4C174AA-87EF-475C-8CC5-52B681B3324B}"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097FFDE-7C25-4E92-B9EC-EBF7BD0A64A5}" type="datetimeFigureOut">
              <a:rPr lang="zh-CN" altLang="en-US" smtClean="0"/>
              <a:t>2021/10/28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4C174AA-87EF-475C-8CC5-52B681B3324B}"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28454BDA-86D8-49D8-914B-7C02175D81D8}" type="datetimeFigureOut">
              <a:rPr lang="en-AU" smtClean="0"/>
              <a:t>28/10/2021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819A992F-86BD-4765-A545-1085FB4030F9}" type="slidenum">
              <a:rPr lang="en-AU" smtClean="0"/>
              <a:t>‹#›</a:t>
            </a:fld>
            <a:endParaRPr lang="en-AU"/>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28454BDA-86D8-49D8-914B-7C02175D81D8}" type="datetimeFigureOut">
              <a:rPr lang="en-AU" smtClean="0"/>
              <a:t>28/10/2021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819A992F-86BD-4765-A545-1085FB4030F9}" type="slidenum">
              <a:rPr lang="en-AU" smtClean="0"/>
              <a:t>‹#›</a:t>
            </a:fld>
            <a:endParaRPr lang="en-AU"/>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454BDA-86D8-49D8-914B-7C02175D81D8}" type="datetimeFigureOut">
              <a:rPr lang="en-AU" smtClean="0"/>
              <a:t>28/10/2021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819A992F-86BD-4765-A545-1085FB4030F9}" type="slidenum">
              <a:rPr lang="en-AU" smtClean="0"/>
              <a:t>‹#›</a:t>
            </a:fld>
            <a:endParaRPr lang="en-AU"/>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28454BDA-86D8-49D8-914B-7C02175D81D8}" type="datetimeFigureOut">
              <a:rPr lang="en-AU" smtClean="0"/>
              <a:t>28/10/2021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819A992F-86BD-4765-A545-1085FB4030F9}" type="slidenum">
              <a:rPr lang="en-AU" smtClean="0"/>
              <a:t>‹#›</a:t>
            </a:fld>
            <a:endParaRPr lang="en-AU"/>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28454BDA-86D8-49D8-914B-7C02175D81D8}" type="datetimeFigureOut">
              <a:rPr lang="en-AU" smtClean="0"/>
              <a:t>28/10/2021</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819A992F-86BD-4765-A545-1085FB4030F9}" type="slidenum">
              <a:rPr lang="en-AU" smtClean="0"/>
              <a:t>‹#›</a:t>
            </a:fld>
            <a:endParaRPr lang="en-AU"/>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28454BDA-86D8-49D8-914B-7C02175D81D8}" type="datetimeFigureOut">
              <a:rPr lang="en-AU" smtClean="0"/>
              <a:t>28/10/2021</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819A992F-86BD-4765-A545-1085FB4030F9}" type="slidenum">
              <a:rPr lang="en-AU" smtClean="0"/>
              <a:t>‹#›</a:t>
            </a:fld>
            <a:endParaRPr lang="en-A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376672"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05728" y="1600200"/>
            <a:ext cx="5376672"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2021/10/28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454BDA-86D8-49D8-914B-7C02175D81D8}" type="datetimeFigureOut">
              <a:rPr lang="en-AU" smtClean="0"/>
              <a:t>28/10/2021</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819A992F-86BD-4765-A545-1085FB4030F9}" type="slidenum">
              <a:rPr lang="en-AU" smtClean="0"/>
              <a:t>‹#›</a:t>
            </a:fld>
            <a:endParaRPr lang="en-AU"/>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454BDA-86D8-49D8-914B-7C02175D81D8}" type="datetimeFigureOut">
              <a:rPr lang="en-AU" smtClean="0"/>
              <a:t>28/10/2021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819A992F-86BD-4765-A545-1085FB4030F9}" type="slidenum">
              <a:rPr lang="en-AU" smtClean="0"/>
              <a:t>‹#›</a:t>
            </a:fld>
            <a:endParaRPr lang="en-AU"/>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454BDA-86D8-49D8-914B-7C02175D81D8}" type="datetimeFigureOut">
              <a:rPr lang="en-AU" smtClean="0"/>
              <a:t>28/10/2021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819A992F-86BD-4765-A545-1085FB4030F9}" type="slidenum">
              <a:rPr lang="en-AU" smtClean="0"/>
              <a:t>‹#›</a:t>
            </a:fld>
            <a:endParaRPr lang="en-AU"/>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28454BDA-86D8-49D8-914B-7C02175D81D8}" type="datetimeFigureOut">
              <a:rPr lang="en-AU" smtClean="0"/>
              <a:t>28/10/2021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819A992F-86BD-4765-A545-1085FB4030F9}" type="slidenum">
              <a:rPr lang="en-AU" smtClean="0"/>
              <a:t>‹#›</a:t>
            </a:fld>
            <a:endParaRPr lang="en-AU"/>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28454BDA-86D8-49D8-914B-7C02175D81D8}" type="datetimeFigureOut">
              <a:rPr lang="en-AU" smtClean="0"/>
              <a:t>28/10/2021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819A992F-86BD-4765-A545-1085FB4030F9}" type="slidenum">
              <a:rPr lang="en-AU" smtClean="0"/>
              <a:t>‹#›</a:t>
            </a:fld>
            <a:endParaRPr lang="en-A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5" y="1778438"/>
            <a:ext cx="487357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4" name="内容占位符 3"/>
          <p:cNvSpPr>
            <a:spLocks noGrp="1"/>
          </p:cNvSpPr>
          <p:nvPr>
            <p:ph sz="half" idx="2"/>
          </p:nvPr>
        </p:nvSpPr>
        <p:spPr>
          <a:xfrm>
            <a:off x="1186775" y="2665379"/>
            <a:ext cx="4873575"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9" y="1778438"/>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2021/10/28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2021/10/28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2021/10/28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lvl="0" eaLnBrk="1" hangingPunct="1"/>
            <a:endParaRPr lang="zh-CN" altLang="en-US" dirty="0">
              <a:latin typeface="DejaVu Sans" charset="2"/>
            </a:endParaRPr>
          </a:p>
        </p:txBody>
      </p:sp>
      <p:sp>
        <p:nvSpPr>
          <p:cNvPr id="6" name="页脚占位符 5"/>
          <p:cNvSpPr>
            <a:spLocks noGrp="1"/>
          </p:cNvSpPr>
          <p:nvPr>
            <p:ph type="ftr" sz="quarter" idx="11"/>
          </p:nvPr>
        </p:nvSpPr>
        <p:spPr/>
        <p:txBody>
          <a:bodyPr/>
          <a:lstStyle/>
          <a:p>
            <a:pPr lvl="0" eaLnBrk="1" hangingPunct="1"/>
            <a:endParaRPr lang="zh-CN" altLang="en-US" dirty="0">
              <a:latin typeface="DejaVu Sans" charset="2"/>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en-US" dirty="0">
                <a:latin typeface="DejaVu Sans" charset="2"/>
              </a:rPr>
              <a:t>‹#›</a:t>
            </a:fld>
            <a:endParaRPr lang="zh-CN" altLang="en-US" dirty="0">
              <a:latin typeface="DejaVu Sans" charset="2"/>
            </a:endParaRPr>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2021/10/28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609600" y="274638"/>
            <a:ext cx="10972800" cy="1143000"/>
          </a:xfrm>
          <a:prstGeom prst="rect">
            <a:avLst/>
          </a:prstGeom>
          <a:noFill/>
          <a:ln w="9525">
            <a:noFill/>
          </a:ln>
        </p:spPr>
        <p:txBody>
          <a:bodyPr anchor="ctr"/>
          <a:lstStyle/>
          <a:p>
            <a:pPr lvl="0"/>
            <a:r>
              <a:rPr lang="zh-CN" altLang="en-US"/>
              <a:t>单击此处编辑母版标题样式</a:t>
            </a:r>
          </a:p>
        </p:txBody>
      </p:sp>
      <p:sp>
        <p:nvSpPr>
          <p:cNvPr id="1027" name="Rectangle 3"/>
          <p:cNvSpPr>
            <a:spLocks noGrp="1"/>
          </p:cNvSpPr>
          <p:nvPr>
            <p:ph type="body" idx="1"/>
          </p:nvPr>
        </p:nvSpPr>
        <p:spPr>
          <a:xfrm>
            <a:off x="609600" y="1600200"/>
            <a:ext cx="10972800" cy="4525963"/>
          </a:xfrm>
          <a:prstGeom prst="rect">
            <a:avLst/>
          </a:prstGeom>
          <a:noFill/>
          <a:ln w="9525">
            <a:noFill/>
          </a:ln>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p:cNvSpPr>
          <p:nvPr>
            <p:ph type="dt" sz="half" idx="2"/>
          </p:nvPr>
        </p:nvSpPr>
        <p:spPr>
          <a:xfrm>
            <a:off x="609600" y="6245225"/>
            <a:ext cx="2844800" cy="476250"/>
          </a:xfrm>
          <a:prstGeom prst="rect">
            <a:avLst/>
          </a:prstGeom>
          <a:noFill/>
          <a:ln w="9525">
            <a:noFill/>
          </a:ln>
        </p:spPr>
        <p:txBody>
          <a:bodyPr/>
          <a:lstStyle>
            <a:lvl1pPr>
              <a:defRPr sz="1400"/>
            </a:lvl1pPr>
          </a:lstStyle>
          <a:p>
            <a:fld id="{82F288E0-7875-42C4-84C8-98DBBD3BF4D2}" type="datetimeFigureOut">
              <a:rPr lang="zh-CN" altLang="en-US" smtClean="0"/>
              <a:t>2021/10/28</a:t>
            </a:fld>
            <a:endParaRPr lang="zh-CN" altLang="en-US"/>
          </a:p>
        </p:txBody>
      </p:sp>
      <p:sp>
        <p:nvSpPr>
          <p:cNvPr id="1029" name="Rectangle 5"/>
          <p:cNvSpPr>
            <a:spLocks noGrp="1"/>
          </p:cNvSpPr>
          <p:nvPr>
            <p:ph type="ftr" sz="quarter" idx="3"/>
          </p:nvPr>
        </p:nvSpPr>
        <p:spPr>
          <a:xfrm>
            <a:off x="4165600" y="6245225"/>
            <a:ext cx="3860800" cy="476250"/>
          </a:xfrm>
          <a:prstGeom prst="rect">
            <a:avLst/>
          </a:prstGeom>
          <a:noFill/>
          <a:ln w="9525">
            <a:noFill/>
          </a:ln>
        </p:spPr>
        <p:txBody>
          <a:bodyPr/>
          <a:lstStyle>
            <a:lvl1pPr algn="ctr">
              <a:defRPr sz="1400"/>
            </a:lvl1pPr>
          </a:lstStyle>
          <a:p>
            <a:endParaRPr lang="zh-CN" altLang="en-US"/>
          </a:p>
        </p:txBody>
      </p:sp>
      <p:sp>
        <p:nvSpPr>
          <p:cNvPr id="1030" name="Rectangle 6"/>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0" fontAlgn="base" latinLnBrk="0" hangingPunct="0">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0" fontAlgn="base" latinLnBrk="0" hangingPunct="0">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DejaVu Sans" charset="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DejaVu Sans" charset="2"/>
        <a:buNone/>
        <a:defRPr b="0" i="0" u="none" kern="1200" baseline="0">
          <a:solidFill>
            <a:schemeClr val="tx1"/>
          </a:solidFill>
          <a:latin typeface="DejaVu Sans" charset="2"/>
          <a:ea typeface="方正书宋_GBK" panose="02000000000000000000" pitchFamily="2" charset="-122"/>
          <a:cs typeface="+mn-cs"/>
        </a:defRPr>
      </a:lvl2pPr>
      <a:lvl3pPr marL="914400" lvl="2" indent="0" algn="l" defTabSz="914400" eaLnBrk="1" fontAlgn="base" latinLnBrk="0" hangingPunct="1">
        <a:lnSpc>
          <a:spcPct val="100000"/>
        </a:lnSpc>
        <a:spcBef>
          <a:spcPct val="0"/>
        </a:spcBef>
        <a:spcAft>
          <a:spcPct val="0"/>
        </a:spcAft>
        <a:buFont typeface="DejaVu Sans" charset="2"/>
        <a:buNone/>
        <a:defRPr b="0" i="0" u="none" kern="1200" baseline="0">
          <a:solidFill>
            <a:schemeClr val="tx1"/>
          </a:solidFill>
          <a:latin typeface="DejaVu Sans" charset="2"/>
          <a:ea typeface="方正书宋_GBK" panose="02000000000000000000" pitchFamily="2" charset="-122"/>
          <a:cs typeface="+mn-cs"/>
        </a:defRPr>
      </a:lvl3pPr>
      <a:lvl4pPr marL="1371600" lvl="3" indent="0" algn="l" defTabSz="914400" eaLnBrk="1" fontAlgn="base" latinLnBrk="0" hangingPunct="1">
        <a:lnSpc>
          <a:spcPct val="100000"/>
        </a:lnSpc>
        <a:spcBef>
          <a:spcPct val="0"/>
        </a:spcBef>
        <a:spcAft>
          <a:spcPct val="0"/>
        </a:spcAft>
        <a:buFont typeface="DejaVu Sans" charset="2"/>
        <a:buNone/>
        <a:defRPr b="0" i="0" u="none" kern="1200" baseline="0">
          <a:solidFill>
            <a:schemeClr val="tx1"/>
          </a:solidFill>
          <a:latin typeface="DejaVu Sans" charset="2"/>
          <a:ea typeface="方正书宋_GBK" panose="02000000000000000000" pitchFamily="2" charset="-122"/>
          <a:cs typeface="+mn-cs"/>
        </a:defRPr>
      </a:lvl4pPr>
      <a:lvl5pPr marL="1828800" lvl="4" indent="0" algn="l" defTabSz="914400" eaLnBrk="1" fontAlgn="base" latinLnBrk="0" hangingPunct="1">
        <a:lnSpc>
          <a:spcPct val="100000"/>
        </a:lnSpc>
        <a:spcBef>
          <a:spcPct val="0"/>
        </a:spcBef>
        <a:spcAft>
          <a:spcPct val="0"/>
        </a:spcAft>
        <a:buFont typeface="DejaVu Sans" charset="2"/>
        <a:buNone/>
        <a:defRPr b="0" i="0" u="none" kern="1200" baseline="0">
          <a:solidFill>
            <a:schemeClr val="tx1"/>
          </a:solidFill>
          <a:latin typeface="DejaVu Sans" charset="2"/>
          <a:ea typeface="方正书宋_GBK" panose="02000000000000000000" pitchFamily="2" charset="-122"/>
          <a:cs typeface="+mn-cs"/>
        </a:defRPr>
      </a:lvl5pPr>
      <a:lvl6pPr marL="2286000" lvl="5" indent="0" algn="l" defTabSz="914400" eaLnBrk="1" fontAlgn="base" latinLnBrk="0" hangingPunct="1">
        <a:lnSpc>
          <a:spcPct val="100000"/>
        </a:lnSpc>
        <a:spcBef>
          <a:spcPct val="0"/>
        </a:spcBef>
        <a:spcAft>
          <a:spcPct val="0"/>
        </a:spcAft>
        <a:buFont typeface="DejaVu Sans" charset="2"/>
        <a:buNone/>
        <a:defRPr b="0" i="0" u="none" kern="1200" baseline="0">
          <a:solidFill>
            <a:schemeClr val="tx1"/>
          </a:solidFill>
          <a:latin typeface="DejaVu Sans" charset="2"/>
          <a:ea typeface="方正书宋_GBK" panose="02000000000000000000" pitchFamily="2" charset="-122"/>
          <a:cs typeface="+mn-cs"/>
        </a:defRPr>
      </a:lvl6pPr>
      <a:lvl7pPr marL="2743200" lvl="6" indent="0" algn="l" defTabSz="914400" eaLnBrk="1" fontAlgn="base" latinLnBrk="0" hangingPunct="1">
        <a:lnSpc>
          <a:spcPct val="100000"/>
        </a:lnSpc>
        <a:spcBef>
          <a:spcPct val="0"/>
        </a:spcBef>
        <a:spcAft>
          <a:spcPct val="0"/>
        </a:spcAft>
        <a:buFont typeface="DejaVu Sans" charset="2"/>
        <a:buNone/>
        <a:defRPr b="0" i="0" u="none" kern="1200" baseline="0">
          <a:solidFill>
            <a:schemeClr val="tx1"/>
          </a:solidFill>
          <a:latin typeface="DejaVu Sans" charset="2"/>
          <a:ea typeface="方正书宋_GBK" panose="02000000000000000000" pitchFamily="2" charset="-122"/>
          <a:cs typeface="+mn-cs"/>
        </a:defRPr>
      </a:lvl7pPr>
      <a:lvl8pPr marL="3200400" lvl="7" indent="0" algn="l" defTabSz="914400" eaLnBrk="1" fontAlgn="base" latinLnBrk="0" hangingPunct="1">
        <a:lnSpc>
          <a:spcPct val="100000"/>
        </a:lnSpc>
        <a:spcBef>
          <a:spcPct val="0"/>
        </a:spcBef>
        <a:spcAft>
          <a:spcPct val="0"/>
        </a:spcAft>
        <a:buFont typeface="DejaVu Sans" charset="2"/>
        <a:buNone/>
        <a:defRPr b="0" i="0" u="none" kern="1200" baseline="0">
          <a:solidFill>
            <a:schemeClr val="tx1"/>
          </a:solidFill>
          <a:latin typeface="DejaVu Sans" charset="2"/>
          <a:ea typeface="方正书宋_GBK" panose="02000000000000000000" pitchFamily="2" charset="-122"/>
          <a:cs typeface="+mn-cs"/>
        </a:defRPr>
      </a:lvl8pPr>
      <a:lvl9pPr marL="3657600" lvl="8" indent="0" algn="l" defTabSz="914400" eaLnBrk="1" fontAlgn="base" latinLnBrk="0" hangingPunct="1">
        <a:lnSpc>
          <a:spcPct val="100000"/>
        </a:lnSpc>
        <a:spcBef>
          <a:spcPct val="0"/>
        </a:spcBef>
        <a:spcAft>
          <a:spcPct val="0"/>
        </a:spcAft>
        <a:buFont typeface="DejaVu Sans" charset="2"/>
        <a:buNone/>
        <a:defRPr b="0" i="0" u="none" kern="1200" baseline="0">
          <a:solidFill>
            <a:schemeClr val="tx1"/>
          </a:solidFill>
          <a:latin typeface="DejaVu Sans" charset="2"/>
          <a:ea typeface="方正书宋_GBK" panose="02000000000000000000"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a:xfrm>
            <a:off x="838200" y="365125"/>
            <a:ext cx="10515600" cy="1325563"/>
          </a:xfrm>
          <a:prstGeom prst="rect">
            <a:avLst/>
          </a:prstGeom>
          <a:noFill/>
          <a:ln w="9525">
            <a:noFill/>
          </a:ln>
        </p:spPr>
        <p:txBody>
          <a:bodyPr anchor="ctr"/>
          <a:lstStyle/>
          <a:p>
            <a:pPr lvl="0"/>
            <a:r>
              <a:rPr lang="en-US" altLang="zh-CN" dirty="0"/>
              <a:t>Click to edit Master title style</a:t>
            </a:r>
            <a:endParaRPr lang="en-AU" altLang="zh-CN" dirty="0"/>
          </a:p>
        </p:txBody>
      </p:sp>
      <p:sp>
        <p:nvSpPr>
          <p:cNvPr id="1027" name="Text Placeholder 2"/>
          <p:cNvSpPr>
            <a:spLocks noGrp="1"/>
          </p:cNvSpPr>
          <p:nvPr>
            <p:ph type="body" idx="1"/>
          </p:nvPr>
        </p:nvSpPr>
        <p:spPr>
          <a:xfrm>
            <a:off x="838200" y="1825625"/>
            <a:ext cx="10515600" cy="4351338"/>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AU" altLang="zh-CN" dirty="0"/>
          </a:p>
        </p:txBody>
      </p:sp>
      <p:sp>
        <p:nvSpPr>
          <p:cNvPr id="4" name="Date Placeholder 3"/>
          <p:cNvSpPr>
            <a:spLocks noGrp="1"/>
          </p:cNvSpPr>
          <p:nvPr>
            <p:ph type="dt" sz="half" idx="2"/>
          </p:nvPr>
        </p:nvSpPr>
        <p:spPr>
          <a:xfrm>
            <a:off x="838200" y="6356350"/>
            <a:ext cx="2743200" cy="365125"/>
          </a:xfrm>
          <a:prstGeom prst="rect">
            <a:avLst/>
          </a:prstGeom>
        </p:spPr>
        <p:txBody>
          <a:bodyPr vert="horz" wrap="square" lIns="91440" tIns="45720" rIns="91440" bIns="45720" numCol="1" anchor="ctr" anchorCtr="0" compatLnSpc="1"/>
          <a:lstStyle>
            <a:lvl1pPr>
              <a:defRPr sz="1200">
                <a:solidFill>
                  <a:srgbClr val="898989"/>
                </a:solidFill>
              </a:defRPr>
            </a:lvl1pPr>
          </a:lstStyle>
          <a:p>
            <a:pPr lvl="0" eaLnBrk="1" hangingPunct="1"/>
            <a:endParaRPr lang="en-AU" altLang="zh-CN" dirty="0">
              <a:latin typeface="Calibri" panose="020F0502020204030204" charset="0"/>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wrap="square" lIns="91440" tIns="45720" rIns="91440" bIns="45720" numCol="1" anchor="ctr" anchorCtr="0" compatLnSpc="1"/>
          <a:lstStyle>
            <a:lvl1pPr algn="ctr">
              <a:defRPr sz="1200">
                <a:solidFill>
                  <a:srgbClr val="898989"/>
                </a:solidFill>
              </a:defRPr>
            </a:lvl1pPr>
          </a:lstStyle>
          <a:p>
            <a:pPr lvl="0" eaLnBrk="1" hangingPunct="1"/>
            <a:endParaRPr lang="en-AU" altLang="zh-CN" dirty="0">
              <a:latin typeface="Calibri" panose="020F0502020204030204" charset="0"/>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eaLnBrk="1" hangingPunct="1"/>
            <a:fld id="{9A0DB2DC-4C9A-4742-B13C-FB6460FD3503}" type="slidenum">
              <a:rPr lang="en-AU" altLang="zh-CN" dirty="0">
                <a:latin typeface="Calibri" panose="020F0502020204030204" charset="0"/>
              </a:rPr>
              <a:t>‹#›</a:t>
            </a:fld>
            <a:endParaRPr lang="en-AU" altLang="zh-CN" dirty="0">
              <a:latin typeface="Calibri" panose="020F0502020204030204"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charset="0"/>
        </a:defRPr>
      </a:lvl2pPr>
      <a:lvl3pPr algn="l" rtl="0" fontAlgn="base">
        <a:lnSpc>
          <a:spcPct val="90000"/>
        </a:lnSpc>
        <a:spcBef>
          <a:spcPct val="0"/>
        </a:spcBef>
        <a:spcAft>
          <a:spcPct val="0"/>
        </a:spcAft>
        <a:defRPr sz="4400">
          <a:solidFill>
            <a:schemeClr val="tx1"/>
          </a:solidFill>
          <a:latin typeface="Calibri Light" panose="020F0302020204030204" charset="0"/>
        </a:defRPr>
      </a:lvl3pPr>
      <a:lvl4pPr algn="l" rtl="0" fontAlgn="base">
        <a:lnSpc>
          <a:spcPct val="90000"/>
        </a:lnSpc>
        <a:spcBef>
          <a:spcPct val="0"/>
        </a:spcBef>
        <a:spcAft>
          <a:spcPct val="0"/>
        </a:spcAft>
        <a:defRPr sz="4400">
          <a:solidFill>
            <a:schemeClr val="tx1"/>
          </a:solidFill>
          <a:latin typeface="Calibri Light" panose="020F0302020204030204" charset="0"/>
        </a:defRPr>
      </a:lvl4pPr>
      <a:lvl5pPr algn="l" rtl="0" fontAlgn="base">
        <a:lnSpc>
          <a:spcPct val="90000"/>
        </a:lnSpc>
        <a:spcBef>
          <a:spcPct val="0"/>
        </a:spcBef>
        <a:spcAft>
          <a:spcPct val="0"/>
        </a:spcAft>
        <a:defRPr sz="4400">
          <a:solidFill>
            <a:schemeClr val="tx1"/>
          </a:solidFill>
          <a:latin typeface="Calibri Light" panose="020F0302020204030204" charset="0"/>
        </a:defRPr>
      </a:lvl5pPr>
      <a:lvl6pPr marL="457200" algn="l" rtl="0" fontAlgn="base">
        <a:lnSpc>
          <a:spcPct val="90000"/>
        </a:lnSpc>
        <a:spcBef>
          <a:spcPct val="0"/>
        </a:spcBef>
        <a:spcAft>
          <a:spcPct val="0"/>
        </a:spcAft>
        <a:defRPr sz="4400">
          <a:solidFill>
            <a:schemeClr val="tx1"/>
          </a:solidFill>
          <a:latin typeface="Calibri Light" panose="020F0302020204030204" charset="0"/>
        </a:defRPr>
      </a:lvl6pPr>
      <a:lvl7pPr marL="914400" algn="l" rtl="0" fontAlgn="base">
        <a:lnSpc>
          <a:spcPct val="90000"/>
        </a:lnSpc>
        <a:spcBef>
          <a:spcPct val="0"/>
        </a:spcBef>
        <a:spcAft>
          <a:spcPct val="0"/>
        </a:spcAft>
        <a:defRPr sz="4400">
          <a:solidFill>
            <a:schemeClr val="tx1"/>
          </a:solidFill>
          <a:latin typeface="Calibri Light" panose="020F0302020204030204" charset="0"/>
        </a:defRPr>
      </a:lvl7pPr>
      <a:lvl8pPr marL="1371600" algn="l" rtl="0" fontAlgn="base">
        <a:lnSpc>
          <a:spcPct val="90000"/>
        </a:lnSpc>
        <a:spcBef>
          <a:spcPct val="0"/>
        </a:spcBef>
        <a:spcAft>
          <a:spcPct val="0"/>
        </a:spcAft>
        <a:defRPr sz="4400">
          <a:solidFill>
            <a:schemeClr val="tx1"/>
          </a:solidFill>
          <a:latin typeface="Calibri Light" panose="020F0302020204030204" charset="0"/>
        </a:defRPr>
      </a:lvl8pPr>
      <a:lvl9pPr marL="1828800" algn="l" rtl="0" fontAlgn="base">
        <a:lnSpc>
          <a:spcPct val="90000"/>
        </a:lnSpc>
        <a:spcBef>
          <a:spcPct val="0"/>
        </a:spcBef>
        <a:spcAft>
          <a:spcPct val="0"/>
        </a:spcAft>
        <a:defRPr sz="4400">
          <a:solidFill>
            <a:schemeClr val="tx1"/>
          </a:solidFill>
          <a:latin typeface="Calibri Light" panose="020F0302020204030204" charset="0"/>
        </a:defRPr>
      </a:lvl9pPr>
    </p:titleStyle>
    <p:bodyStyle>
      <a:lvl1pPr marL="228600" indent="-228600" algn="l" rtl="0" fontAlgn="base">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9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9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97FFDE-7C25-4E92-B9EC-EBF7BD0A64A5}" type="datetimeFigureOut">
              <a:rPr lang="zh-CN" altLang="en-US" smtClean="0"/>
              <a:t>2021/10/28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C174AA-87EF-475C-8CC5-52B681B3324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454BDA-86D8-49D8-914B-7C02175D81D8}" type="datetimeFigureOut">
              <a:rPr lang="en-AU" smtClean="0"/>
              <a:t>28/10/2021</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9A992F-86BD-4765-A545-1085FB4030F9}" type="slidenum">
              <a:rPr lang="en-AU" smtClean="0"/>
              <a:t>‹#›</a:t>
            </a:fld>
            <a:endParaRPr lang="en-AU"/>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png"/><Relationship Id="rId1" Type="http://schemas.openxmlformats.org/officeDocument/2006/relationships/slideLayout" Target="../slideLayouts/slideLayout35.xml"/><Relationship Id="rId5" Type="http://schemas.openxmlformats.org/officeDocument/2006/relationships/image" Target="../media/image15.jpe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3" Type="http://schemas.openxmlformats.org/officeDocument/2006/relationships/hyperlink" Target="https://www.canr.msu.edu/fsp/news/Paper_2.1._FAO_Cephas_Taruvinga.pdf" TargetMode="External"/><Relationship Id="rId2" Type="http://schemas.openxmlformats.org/officeDocument/2006/relationships/hyperlink" Target="http://www.agri.cn/V20/ZX/sjny/201811/t20181113_6283410.ht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997075"/>
            <a:ext cx="12192000" cy="36845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rgbClr val="FFFFFF"/>
              </a:solidFill>
              <a:effectLst/>
              <a:uLnTx/>
              <a:uFillTx/>
              <a:latin typeface="+mn-lt"/>
              <a:ea typeface="+mn-ea"/>
              <a:cs typeface="+mn-cs"/>
            </a:endParaRPr>
          </a:p>
        </p:txBody>
      </p:sp>
      <p:sp>
        <p:nvSpPr>
          <p:cNvPr id="25" name="Title 1"/>
          <p:cNvSpPr txBox="1"/>
          <p:nvPr/>
        </p:nvSpPr>
        <p:spPr>
          <a:xfrm>
            <a:off x="2369185" y="464185"/>
            <a:ext cx="7461885" cy="1404620"/>
          </a:xfrm>
          <a:prstGeom prst="rect">
            <a:avLst/>
          </a:prstGeom>
          <a:noFill/>
          <a:ln w="9525">
            <a:noFill/>
          </a:ln>
        </p:spPr>
        <p:txBody>
          <a:bodyPr anchor="ctr"/>
          <a:lstStyle/>
          <a:p>
            <a:pPr algn="ctr" eaLnBrk="1" hangingPunct="1">
              <a:lnSpc>
                <a:spcPct val="90000"/>
              </a:lnSpc>
            </a:pPr>
            <a:r>
              <a:rPr lang="en-US" sz="3600" b="1" dirty="0">
                <a:latin typeface="Raleway" pitchFamily="34" charset="0"/>
                <a:ea typeface="Fira Sans Ultra Italic"/>
              </a:rPr>
              <a:t>Group3: You Produce, We Sell</a:t>
            </a:r>
            <a:endParaRPr lang="en-US" sz="3600" b="1" dirty="0">
              <a:latin typeface="Raleway" pitchFamily="34" charset="0"/>
              <a:ea typeface="Fira Sans Heavy Italic"/>
            </a:endParaRPr>
          </a:p>
        </p:txBody>
      </p:sp>
      <p:sp>
        <p:nvSpPr>
          <p:cNvPr id="33" name="Rectangle 32"/>
          <p:cNvSpPr/>
          <p:nvPr/>
        </p:nvSpPr>
        <p:spPr>
          <a:xfrm>
            <a:off x="3319463" y="2652713"/>
            <a:ext cx="5507038" cy="2351088"/>
          </a:xfrm>
          <a:prstGeom prst="rect">
            <a:avLst/>
          </a:prstGeom>
          <a:solidFill>
            <a:schemeClr val="bg1"/>
          </a:solidFill>
          <a:ln>
            <a:noFill/>
          </a:ln>
          <a:effectLst>
            <a:outerShdw blurRad="190500" dist="50800" dir="5400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charset="0"/>
                <a:ea typeface="+mn-ea"/>
                <a:cs typeface="+mn-cs"/>
              </a:defRPr>
            </a:lvl5pPr>
          </a:lstStyle>
          <a:p>
            <a:pPr lvl="0" algn="ctr" eaLnBrk="1" hangingPunct="1"/>
            <a:endParaRPr lang="id-ID" altLang="zh-CN" sz="2400" dirty="0">
              <a:solidFill>
                <a:srgbClr val="FFFFFF"/>
              </a:solidFill>
              <a:latin typeface="Calibri" panose="020F0502020204030204" charset="0"/>
            </a:endParaRPr>
          </a:p>
        </p:txBody>
      </p:sp>
      <p:grpSp>
        <p:nvGrpSpPr>
          <p:cNvPr id="34" name="Group 33"/>
          <p:cNvGrpSpPr/>
          <p:nvPr/>
        </p:nvGrpSpPr>
        <p:grpSpPr>
          <a:xfrm>
            <a:off x="5700713" y="2251075"/>
            <a:ext cx="798512" cy="798513"/>
            <a:chOff x="5568818" y="1490121"/>
            <a:chExt cx="1054364" cy="1054364"/>
          </a:xfrm>
        </p:grpSpPr>
        <p:sp>
          <p:nvSpPr>
            <p:cNvPr id="35" name="Rectangle 34"/>
            <p:cNvSpPr/>
            <p:nvPr/>
          </p:nvSpPr>
          <p:spPr>
            <a:xfrm>
              <a:off x="5568818" y="1490121"/>
              <a:ext cx="1054364" cy="1054364"/>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charset="0"/>
                  <a:ea typeface="+mn-ea"/>
                  <a:cs typeface="+mn-cs"/>
                </a:defRPr>
              </a:lvl5pPr>
            </a:lstStyle>
            <a:p>
              <a:pPr lvl="0" algn="ctr" eaLnBrk="1" hangingPunct="1"/>
              <a:endParaRPr lang="id-ID" altLang="zh-CN" dirty="0">
                <a:solidFill>
                  <a:srgbClr val="FFFFFF"/>
                </a:solidFill>
                <a:latin typeface="Calibri" panose="020F0502020204030204" charset="0"/>
              </a:endParaRPr>
            </a:p>
          </p:txBody>
        </p:sp>
        <p:sp>
          <p:nvSpPr>
            <p:cNvPr id="40" name="Rectangle 39"/>
            <p:cNvSpPr/>
            <p:nvPr/>
          </p:nvSpPr>
          <p:spPr>
            <a:xfrm>
              <a:off x="5568818" y="2458542"/>
              <a:ext cx="1054364" cy="8594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charset="0"/>
                  <a:ea typeface="+mn-ea"/>
                  <a:cs typeface="+mn-cs"/>
                </a:defRPr>
              </a:lvl5pPr>
            </a:lstStyle>
            <a:p>
              <a:pPr lvl="0" algn="ctr" eaLnBrk="1" hangingPunct="1"/>
              <a:endParaRPr lang="id-ID" altLang="zh-CN" dirty="0">
                <a:solidFill>
                  <a:srgbClr val="FFFFFF"/>
                </a:solidFill>
                <a:latin typeface="Calibri" panose="020F0502020204030204" charset="0"/>
              </a:endParaRPr>
            </a:p>
          </p:txBody>
        </p:sp>
      </p:grpSp>
      <p:sp>
        <p:nvSpPr>
          <p:cNvPr id="41" name="TextBox 40"/>
          <p:cNvSpPr txBox="1"/>
          <p:nvPr/>
        </p:nvSpPr>
        <p:spPr>
          <a:xfrm>
            <a:off x="3635375" y="3219450"/>
            <a:ext cx="4764088" cy="1476375"/>
          </a:xfrm>
          <a:prstGeom prst="rect">
            <a:avLst/>
          </a:prstGeom>
          <a:noFill/>
          <a:ln w="9525">
            <a:noFill/>
          </a:ln>
        </p:spPr>
        <p:txBody>
          <a:bodyPr>
            <a:spAutoFit/>
          </a:bodyPr>
          <a:lstStyle/>
          <a:p>
            <a:pPr algn="ctr" eaLnBrk="1" hangingPunct="1"/>
            <a:r>
              <a:rPr lang="en-US" altLang="id-ID" b="1" i="1" dirty="0">
                <a:solidFill>
                  <a:srgbClr val="7F7F7F"/>
                </a:solidFill>
                <a:latin typeface="Raleway" pitchFamily="34" charset="0"/>
                <a:ea typeface="Raavi" pitchFamily="34" charset="0"/>
              </a:rPr>
              <a:t>Han Zhang</a:t>
            </a:r>
          </a:p>
          <a:p>
            <a:pPr algn="ctr" eaLnBrk="1" hangingPunct="1"/>
            <a:r>
              <a:rPr lang="en-US" altLang="id-ID" b="1" i="1" dirty="0">
                <a:solidFill>
                  <a:srgbClr val="7F7F7F"/>
                </a:solidFill>
                <a:latin typeface="Raleway" pitchFamily="34" charset="0"/>
                <a:ea typeface="Raavi" pitchFamily="34" charset="0"/>
              </a:rPr>
              <a:t>Hang Su</a:t>
            </a:r>
          </a:p>
          <a:p>
            <a:pPr algn="ctr" eaLnBrk="1" hangingPunct="1"/>
            <a:r>
              <a:rPr lang="en-US" altLang="id-ID" b="1" i="1" dirty="0">
                <a:solidFill>
                  <a:srgbClr val="7F7F7F"/>
                </a:solidFill>
                <a:latin typeface="Raleway" pitchFamily="34" charset="0"/>
                <a:ea typeface="Raavi" pitchFamily="34" charset="0"/>
              </a:rPr>
              <a:t>Chenhao Zhang</a:t>
            </a:r>
          </a:p>
          <a:p>
            <a:pPr algn="ctr" eaLnBrk="1" hangingPunct="1"/>
            <a:r>
              <a:rPr lang="en-US" altLang="id-ID" b="1" i="1" dirty="0">
                <a:solidFill>
                  <a:srgbClr val="7F7F7F"/>
                </a:solidFill>
                <a:latin typeface="Raleway" pitchFamily="34" charset="0"/>
                <a:ea typeface="Raavi" pitchFamily="34" charset="0"/>
              </a:rPr>
              <a:t>Puxi cao</a:t>
            </a:r>
          </a:p>
          <a:p>
            <a:pPr algn="ctr" eaLnBrk="1" hangingPunct="1"/>
            <a:r>
              <a:rPr lang="en-US" altLang="id-ID" b="1" i="1" dirty="0">
                <a:solidFill>
                  <a:srgbClr val="7F7F7F"/>
                </a:solidFill>
                <a:latin typeface="Raleway" pitchFamily="34" charset="0"/>
                <a:ea typeface="Raavi" pitchFamily="34" charset="0"/>
              </a:rPr>
              <a:t>Yifan Zhou</a:t>
            </a:r>
          </a:p>
        </p:txBody>
      </p:sp>
      <p:pic>
        <p:nvPicPr>
          <p:cNvPr id="51" name="Picture 50"/>
          <p:cNvPicPr>
            <a:picLocks noChangeAspect="1"/>
          </p:cNvPicPr>
          <p:nvPr/>
        </p:nvPicPr>
        <p:blipFill>
          <a:blip r:embed="rId3"/>
          <a:stretch>
            <a:fillRect/>
          </a:stretch>
        </p:blipFill>
        <p:spPr>
          <a:xfrm>
            <a:off x="5726113" y="2319338"/>
            <a:ext cx="739775" cy="593725"/>
          </a:xfrm>
          <a:prstGeom prst="rect">
            <a:avLst/>
          </a:prstGeom>
          <a:noFill/>
          <a:ln w="9525">
            <a:noFill/>
          </a:ln>
        </p:spPr>
      </p:pic>
      <p:sp>
        <p:nvSpPr>
          <p:cNvPr id="19" name="Oval 18"/>
          <p:cNvSpPr/>
          <p:nvPr/>
        </p:nvSpPr>
        <p:spPr>
          <a:xfrm>
            <a:off x="2960688" y="4618038"/>
            <a:ext cx="698500" cy="698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charset="0"/>
                <a:ea typeface="+mn-ea"/>
                <a:cs typeface="+mn-cs"/>
              </a:defRPr>
            </a:lvl5pPr>
          </a:lstStyle>
          <a:p>
            <a:pPr lvl="0" algn="ctr" eaLnBrk="1" hangingPunct="1"/>
            <a:endParaRPr lang="en-AU" altLang="zh-CN" dirty="0">
              <a:solidFill>
                <a:srgbClr val="FFFFFF"/>
              </a:solidFill>
              <a:latin typeface="Calibri" panose="020F0502020204030204" charset="0"/>
            </a:endParaRPr>
          </a:p>
        </p:txBody>
      </p:sp>
      <p:grpSp>
        <p:nvGrpSpPr>
          <p:cNvPr id="44" name="Group 43"/>
          <p:cNvGrpSpPr/>
          <p:nvPr/>
        </p:nvGrpSpPr>
        <p:grpSpPr>
          <a:xfrm>
            <a:off x="6242102" y="4353056"/>
            <a:ext cx="5940784" cy="1337469"/>
            <a:chOff x="3175" y="4360275"/>
            <a:chExt cx="12188825" cy="2744114"/>
          </a:xfrm>
          <a:solidFill>
            <a:schemeClr val="bg2"/>
          </a:solidFill>
        </p:grpSpPr>
        <p:sp>
          <p:nvSpPr>
            <p:cNvPr id="45" name="Freeform 13"/>
            <p:cNvSpPr/>
            <p:nvPr/>
          </p:nvSpPr>
          <p:spPr bwMode="auto">
            <a:xfrm>
              <a:off x="10164502" y="5621900"/>
              <a:ext cx="2027498" cy="1482489"/>
            </a:xfrm>
            <a:custGeom>
              <a:avLst/>
              <a:gdLst>
                <a:gd name="T0" fmla="*/ 1230 w 1276"/>
                <a:gd name="T1" fmla="*/ 748 h 933"/>
                <a:gd name="T2" fmla="*/ 1221 w 1276"/>
                <a:gd name="T3" fmla="*/ 748 h 933"/>
                <a:gd name="T4" fmla="*/ 1206 w 1276"/>
                <a:gd name="T5" fmla="*/ 748 h 933"/>
                <a:gd name="T6" fmla="*/ 1211 w 1276"/>
                <a:gd name="T7" fmla="*/ 216 h 933"/>
                <a:gd name="T8" fmla="*/ 1218 w 1276"/>
                <a:gd name="T9" fmla="*/ 216 h 933"/>
                <a:gd name="T10" fmla="*/ 1221 w 1276"/>
                <a:gd name="T11" fmla="*/ 214 h 933"/>
                <a:gd name="T12" fmla="*/ 1218 w 1276"/>
                <a:gd name="T13" fmla="*/ 185 h 933"/>
                <a:gd name="T14" fmla="*/ 1206 w 1276"/>
                <a:gd name="T15" fmla="*/ 182 h 933"/>
                <a:gd name="T16" fmla="*/ 1192 w 1276"/>
                <a:gd name="T17" fmla="*/ 180 h 933"/>
                <a:gd name="T18" fmla="*/ 1182 w 1276"/>
                <a:gd name="T19" fmla="*/ 0 h 933"/>
                <a:gd name="T20" fmla="*/ 1172 w 1276"/>
                <a:gd name="T21" fmla="*/ 180 h 933"/>
                <a:gd name="T22" fmla="*/ 1158 w 1276"/>
                <a:gd name="T23" fmla="*/ 180 h 933"/>
                <a:gd name="T24" fmla="*/ 1143 w 1276"/>
                <a:gd name="T25" fmla="*/ 182 h 933"/>
                <a:gd name="T26" fmla="*/ 1141 w 1276"/>
                <a:gd name="T27" fmla="*/ 212 h 933"/>
                <a:gd name="T28" fmla="*/ 1143 w 1276"/>
                <a:gd name="T29" fmla="*/ 214 h 933"/>
                <a:gd name="T30" fmla="*/ 1151 w 1276"/>
                <a:gd name="T31" fmla="*/ 214 h 933"/>
                <a:gd name="T32" fmla="*/ 1071 w 1276"/>
                <a:gd name="T33" fmla="*/ 659 h 933"/>
                <a:gd name="T34" fmla="*/ 659 w 1276"/>
                <a:gd name="T35" fmla="*/ 496 h 933"/>
                <a:gd name="T36" fmla="*/ 666 w 1276"/>
                <a:gd name="T37" fmla="*/ 491 h 933"/>
                <a:gd name="T38" fmla="*/ 611 w 1276"/>
                <a:gd name="T39" fmla="*/ 430 h 933"/>
                <a:gd name="T40" fmla="*/ 620 w 1276"/>
                <a:gd name="T41" fmla="*/ 425 h 933"/>
                <a:gd name="T42" fmla="*/ 606 w 1276"/>
                <a:gd name="T43" fmla="*/ 420 h 933"/>
                <a:gd name="T44" fmla="*/ 608 w 1276"/>
                <a:gd name="T45" fmla="*/ 406 h 933"/>
                <a:gd name="T46" fmla="*/ 606 w 1276"/>
                <a:gd name="T47" fmla="*/ 389 h 933"/>
                <a:gd name="T48" fmla="*/ 594 w 1276"/>
                <a:gd name="T49" fmla="*/ 379 h 933"/>
                <a:gd name="T50" fmla="*/ 586 w 1276"/>
                <a:gd name="T51" fmla="*/ 377 h 933"/>
                <a:gd name="T52" fmla="*/ 569 w 1276"/>
                <a:gd name="T53" fmla="*/ 377 h 933"/>
                <a:gd name="T54" fmla="*/ 562 w 1276"/>
                <a:gd name="T55" fmla="*/ 379 h 933"/>
                <a:gd name="T56" fmla="*/ 552 w 1276"/>
                <a:gd name="T57" fmla="*/ 391 h 933"/>
                <a:gd name="T58" fmla="*/ 548 w 1276"/>
                <a:gd name="T59" fmla="*/ 399 h 933"/>
                <a:gd name="T60" fmla="*/ 548 w 1276"/>
                <a:gd name="T61" fmla="*/ 413 h 933"/>
                <a:gd name="T62" fmla="*/ 552 w 1276"/>
                <a:gd name="T63" fmla="*/ 423 h 933"/>
                <a:gd name="T64" fmla="*/ 538 w 1276"/>
                <a:gd name="T65" fmla="*/ 425 h 933"/>
                <a:gd name="T66" fmla="*/ 548 w 1276"/>
                <a:gd name="T67" fmla="*/ 430 h 933"/>
                <a:gd name="T68" fmla="*/ 519 w 1276"/>
                <a:gd name="T69" fmla="*/ 491 h 933"/>
                <a:gd name="T70" fmla="*/ 412 w 1276"/>
                <a:gd name="T71" fmla="*/ 491 h 933"/>
                <a:gd name="T72" fmla="*/ 402 w 1276"/>
                <a:gd name="T73" fmla="*/ 491 h 933"/>
                <a:gd name="T74" fmla="*/ 359 w 1276"/>
                <a:gd name="T75" fmla="*/ 464 h 933"/>
                <a:gd name="T76" fmla="*/ 366 w 1276"/>
                <a:gd name="T77" fmla="*/ 459 h 933"/>
                <a:gd name="T78" fmla="*/ 204 w 1276"/>
                <a:gd name="T79" fmla="*/ 447 h 933"/>
                <a:gd name="T80" fmla="*/ 194 w 1276"/>
                <a:gd name="T81" fmla="*/ 416 h 933"/>
                <a:gd name="T82" fmla="*/ 177 w 1276"/>
                <a:gd name="T83" fmla="*/ 391 h 933"/>
                <a:gd name="T84" fmla="*/ 155 w 1276"/>
                <a:gd name="T85" fmla="*/ 369 h 933"/>
                <a:gd name="T86" fmla="*/ 141 w 1276"/>
                <a:gd name="T87" fmla="*/ 360 h 933"/>
                <a:gd name="T88" fmla="*/ 114 w 1276"/>
                <a:gd name="T89" fmla="*/ 350 h 933"/>
                <a:gd name="T90" fmla="*/ 112 w 1276"/>
                <a:gd name="T91" fmla="*/ 348 h 933"/>
                <a:gd name="T92" fmla="*/ 97 w 1276"/>
                <a:gd name="T93" fmla="*/ 345 h 933"/>
                <a:gd name="T94" fmla="*/ 92 w 1276"/>
                <a:gd name="T95" fmla="*/ 345 h 933"/>
                <a:gd name="T96" fmla="*/ 88 w 1276"/>
                <a:gd name="T97" fmla="*/ 345 h 933"/>
                <a:gd name="T98" fmla="*/ 78 w 1276"/>
                <a:gd name="T99" fmla="*/ 263 h 933"/>
                <a:gd name="T100" fmla="*/ 73 w 1276"/>
                <a:gd name="T101" fmla="*/ 345 h 933"/>
                <a:gd name="T102" fmla="*/ 68 w 1276"/>
                <a:gd name="T103" fmla="*/ 345 h 933"/>
                <a:gd name="T104" fmla="*/ 51 w 1276"/>
                <a:gd name="T105" fmla="*/ 348 h 933"/>
                <a:gd name="T106" fmla="*/ 51 w 1276"/>
                <a:gd name="T107" fmla="*/ 348 h 933"/>
                <a:gd name="T108" fmla="*/ 37 w 1276"/>
                <a:gd name="T109" fmla="*/ 355 h 933"/>
                <a:gd name="T110" fmla="*/ 22 w 1276"/>
                <a:gd name="T111" fmla="*/ 360 h 933"/>
                <a:gd name="T112" fmla="*/ 0 w 1276"/>
                <a:gd name="T113" fmla="*/ 374 h 933"/>
                <a:gd name="T114" fmla="*/ 1276 w 1276"/>
                <a:gd name="T115" fmla="*/ 933 h 933"/>
                <a:gd name="T116" fmla="*/ 1233 w 1276"/>
                <a:gd name="T117" fmla="*/ 739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76" h="933">
                  <a:moveTo>
                    <a:pt x="1233" y="746"/>
                  </a:moveTo>
                  <a:lnTo>
                    <a:pt x="1230" y="748"/>
                  </a:lnTo>
                  <a:lnTo>
                    <a:pt x="1228" y="748"/>
                  </a:lnTo>
                  <a:lnTo>
                    <a:pt x="1221" y="748"/>
                  </a:lnTo>
                  <a:lnTo>
                    <a:pt x="1216" y="748"/>
                  </a:lnTo>
                  <a:lnTo>
                    <a:pt x="1206" y="748"/>
                  </a:lnTo>
                  <a:lnTo>
                    <a:pt x="1206" y="741"/>
                  </a:lnTo>
                  <a:lnTo>
                    <a:pt x="1211" y="216"/>
                  </a:lnTo>
                  <a:lnTo>
                    <a:pt x="1213" y="216"/>
                  </a:lnTo>
                  <a:lnTo>
                    <a:pt x="1218" y="216"/>
                  </a:lnTo>
                  <a:lnTo>
                    <a:pt x="1221" y="214"/>
                  </a:lnTo>
                  <a:lnTo>
                    <a:pt x="1221" y="214"/>
                  </a:lnTo>
                  <a:lnTo>
                    <a:pt x="1221" y="185"/>
                  </a:lnTo>
                  <a:lnTo>
                    <a:pt x="1218" y="185"/>
                  </a:lnTo>
                  <a:lnTo>
                    <a:pt x="1213" y="182"/>
                  </a:lnTo>
                  <a:lnTo>
                    <a:pt x="1206" y="182"/>
                  </a:lnTo>
                  <a:lnTo>
                    <a:pt x="1197" y="180"/>
                  </a:lnTo>
                  <a:lnTo>
                    <a:pt x="1192" y="180"/>
                  </a:lnTo>
                  <a:lnTo>
                    <a:pt x="1192" y="93"/>
                  </a:lnTo>
                  <a:lnTo>
                    <a:pt x="1182" y="0"/>
                  </a:lnTo>
                  <a:lnTo>
                    <a:pt x="1175" y="90"/>
                  </a:lnTo>
                  <a:lnTo>
                    <a:pt x="1172" y="180"/>
                  </a:lnTo>
                  <a:lnTo>
                    <a:pt x="1165" y="180"/>
                  </a:lnTo>
                  <a:lnTo>
                    <a:pt x="1158" y="180"/>
                  </a:lnTo>
                  <a:lnTo>
                    <a:pt x="1151" y="180"/>
                  </a:lnTo>
                  <a:lnTo>
                    <a:pt x="1143" y="182"/>
                  </a:lnTo>
                  <a:lnTo>
                    <a:pt x="1141" y="182"/>
                  </a:lnTo>
                  <a:lnTo>
                    <a:pt x="1141" y="212"/>
                  </a:lnTo>
                  <a:lnTo>
                    <a:pt x="1141" y="212"/>
                  </a:lnTo>
                  <a:lnTo>
                    <a:pt x="1143" y="214"/>
                  </a:lnTo>
                  <a:lnTo>
                    <a:pt x="1148" y="214"/>
                  </a:lnTo>
                  <a:lnTo>
                    <a:pt x="1151" y="214"/>
                  </a:lnTo>
                  <a:lnTo>
                    <a:pt x="1146" y="714"/>
                  </a:lnTo>
                  <a:lnTo>
                    <a:pt x="1071" y="659"/>
                  </a:lnTo>
                  <a:lnTo>
                    <a:pt x="661" y="651"/>
                  </a:lnTo>
                  <a:lnTo>
                    <a:pt x="659" y="496"/>
                  </a:lnTo>
                  <a:lnTo>
                    <a:pt x="666" y="496"/>
                  </a:lnTo>
                  <a:lnTo>
                    <a:pt x="666" y="491"/>
                  </a:lnTo>
                  <a:lnTo>
                    <a:pt x="611" y="491"/>
                  </a:lnTo>
                  <a:lnTo>
                    <a:pt x="611" y="430"/>
                  </a:lnTo>
                  <a:lnTo>
                    <a:pt x="620" y="428"/>
                  </a:lnTo>
                  <a:lnTo>
                    <a:pt x="620" y="425"/>
                  </a:lnTo>
                  <a:lnTo>
                    <a:pt x="603" y="423"/>
                  </a:lnTo>
                  <a:lnTo>
                    <a:pt x="606" y="420"/>
                  </a:lnTo>
                  <a:lnTo>
                    <a:pt x="608" y="413"/>
                  </a:lnTo>
                  <a:lnTo>
                    <a:pt x="608" y="406"/>
                  </a:lnTo>
                  <a:lnTo>
                    <a:pt x="608" y="399"/>
                  </a:lnTo>
                  <a:lnTo>
                    <a:pt x="606" y="389"/>
                  </a:lnTo>
                  <a:lnTo>
                    <a:pt x="601" y="384"/>
                  </a:lnTo>
                  <a:lnTo>
                    <a:pt x="594" y="379"/>
                  </a:lnTo>
                  <a:lnTo>
                    <a:pt x="586" y="377"/>
                  </a:lnTo>
                  <a:lnTo>
                    <a:pt x="586" y="377"/>
                  </a:lnTo>
                  <a:lnTo>
                    <a:pt x="577" y="374"/>
                  </a:lnTo>
                  <a:lnTo>
                    <a:pt x="569" y="377"/>
                  </a:lnTo>
                  <a:lnTo>
                    <a:pt x="569" y="377"/>
                  </a:lnTo>
                  <a:lnTo>
                    <a:pt x="562" y="379"/>
                  </a:lnTo>
                  <a:lnTo>
                    <a:pt x="557" y="384"/>
                  </a:lnTo>
                  <a:lnTo>
                    <a:pt x="552" y="391"/>
                  </a:lnTo>
                  <a:lnTo>
                    <a:pt x="548" y="399"/>
                  </a:lnTo>
                  <a:lnTo>
                    <a:pt x="548" y="399"/>
                  </a:lnTo>
                  <a:lnTo>
                    <a:pt x="548" y="406"/>
                  </a:lnTo>
                  <a:lnTo>
                    <a:pt x="548" y="413"/>
                  </a:lnTo>
                  <a:lnTo>
                    <a:pt x="552" y="420"/>
                  </a:lnTo>
                  <a:lnTo>
                    <a:pt x="552" y="423"/>
                  </a:lnTo>
                  <a:lnTo>
                    <a:pt x="552" y="423"/>
                  </a:lnTo>
                  <a:lnTo>
                    <a:pt x="538" y="425"/>
                  </a:lnTo>
                  <a:lnTo>
                    <a:pt x="538" y="430"/>
                  </a:lnTo>
                  <a:lnTo>
                    <a:pt x="548" y="430"/>
                  </a:lnTo>
                  <a:lnTo>
                    <a:pt x="550" y="491"/>
                  </a:lnTo>
                  <a:lnTo>
                    <a:pt x="519" y="491"/>
                  </a:lnTo>
                  <a:lnTo>
                    <a:pt x="509" y="491"/>
                  </a:lnTo>
                  <a:lnTo>
                    <a:pt x="412" y="491"/>
                  </a:lnTo>
                  <a:lnTo>
                    <a:pt x="412" y="491"/>
                  </a:lnTo>
                  <a:lnTo>
                    <a:pt x="402" y="491"/>
                  </a:lnTo>
                  <a:lnTo>
                    <a:pt x="359" y="491"/>
                  </a:lnTo>
                  <a:lnTo>
                    <a:pt x="359" y="464"/>
                  </a:lnTo>
                  <a:lnTo>
                    <a:pt x="366" y="464"/>
                  </a:lnTo>
                  <a:lnTo>
                    <a:pt x="366" y="459"/>
                  </a:lnTo>
                  <a:lnTo>
                    <a:pt x="206" y="459"/>
                  </a:lnTo>
                  <a:lnTo>
                    <a:pt x="204" y="447"/>
                  </a:lnTo>
                  <a:lnTo>
                    <a:pt x="201" y="430"/>
                  </a:lnTo>
                  <a:lnTo>
                    <a:pt x="194" y="416"/>
                  </a:lnTo>
                  <a:lnTo>
                    <a:pt x="187" y="403"/>
                  </a:lnTo>
                  <a:lnTo>
                    <a:pt x="177" y="391"/>
                  </a:lnTo>
                  <a:lnTo>
                    <a:pt x="167" y="379"/>
                  </a:lnTo>
                  <a:lnTo>
                    <a:pt x="155" y="369"/>
                  </a:lnTo>
                  <a:lnTo>
                    <a:pt x="141" y="362"/>
                  </a:lnTo>
                  <a:lnTo>
                    <a:pt x="141" y="360"/>
                  </a:lnTo>
                  <a:lnTo>
                    <a:pt x="126" y="355"/>
                  </a:lnTo>
                  <a:lnTo>
                    <a:pt x="114" y="350"/>
                  </a:lnTo>
                  <a:lnTo>
                    <a:pt x="114" y="348"/>
                  </a:lnTo>
                  <a:lnTo>
                    <a:pt x="112" y="348"/>
                  </a:lnTo>
                  <a:lnTo>
                    <a:pt x="112" y="348"/>
                  </a:lnTo>
                  <a:lnTo>
                    <a:pt x="97" y="345"/>
                  </a:lnTo>
                  <a:lnTo>
                    <a:pt x="95" y="345"/>
                  </a:lnTo>
                  <a:lnTo>
                    <a:pt x="92" y="345"/>
                  </a:lnTo>
                  <a:lnTo>
                    <a:pt x="90" y="345"/>
                  </a:lnTo>
                  <a:lnTo>
                    <a:pt x="88" y="345"/>
                  </a:lnTo>
                  <a:lnTo>
                    <a:pt x="90" y="263"/>
                  </a:lnTo>
                  <a:lnTo>
                    <a:pt x="78" y="263"/>
                  </a:lnTo>
                  <a:lnTo>
                    <a:pt x="75" y="345"/>
                  </a:lnTo>
                  <a:lnTo>
                    <a:pt x="73" y="345"/>
                  </a:lnTo>
                  <a:lnTo>
                    <a:pt x="71" y="345"/>
                  </a:lnTo>
                  <a:lnTo>
                    <a:pt x="68" y="345"/>
                  </a:lnTo>
                  <a:lnTo>
                    <a:pt x="54" y="348"/>
                  </a:lnTo>
                  <a:lnTo>
                    <a:pt x="51" y="348"/>
                  </a:lnTo>
                  <a:lnTo>
                    <a:pt x="51" y="348"/>
                  </a:lnTo>
                  <a:lnTo>
                    <a:pt x="51" y="348"/>
                  </a:lnTo>
                  <a:lnTo>
                    <a:pt x="51" y="350"/>
                  </a:lnTo>
                  <a:lnTo>
                    <a:pt x="37" y="355"/>
                  </a:lnTo>
                  <a:lnTo>
                    <a:pt x="22" y="360"/>
                  </a:lnTo>
                  <a:lnTo>
                    <a:pt x="22" y="360"/>
                  </a:lnTo>
                  <a:lnTo>
                    <a:pt x="8" y="369"/>
                  </a:lnTo>
                  <a:lnTo>
                    <a:pt x="0" y="374"/>
                  </a:lnTo>
                  <a:lnTo>
                    <a:pt x="0" y="933"/>
                  </a:lnTo>
                  <a:lnTo>
                    <a:pt x="1276" y="933"/>
                  </a:lnTo>
                  <a:lnTo>
                    <a:pt x="1276" y="739"/>
                  </a:lnTo>
                  <a:lnTo>
                    <a:pt x="1233" y="739"/>
                  </a:lnTo>
                  <a:lnTo>
                    <a:pt x="1233" y="746"/>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chemeClr val="tx1"/>
                </a:solidFill>
                <a:effectLst/>
                <a:uLnTx/>
                <a:uFillTx/>
                <a:latin typeface="+mn-lt"/>
                <a:ea typeface="+mn-ea"/>
                <a:cs typeface="+mn-cs"/>
              </a:endParaRPr>
            </a:p>
          </p:txBody>
        </p:sp>
        <p:sp>
          <p:nvSpPr>
            <p:cNvPr id="46" name="Freeform 14"/>
            <p:cNvSpPr>
              <a:spLocks noEditPoints="1"/>
            </p:cNvSpPr>
            <p:nvPr/>
          </p:nvSpPr>
          <p:spPr bwMode="auto">
            <a:xfrm>
              <a:off x="8129058" y="4600206"/>
              <a:ext cx="2035444" cy="2504183"/>
            </a:xfrm>
            <a:custGeom>
              <a:avLst/>
              <a:gdLst>
                <a:gd name="T0" fmla="*/ 1247 w 1281"/>
                <a:gd name="T1" fmla="*/ 1059 h 1576"/>
                <a:gd name="T2" fmla="*/ 1063 w 1281"/>
                <a:gd name="T3" fmla="*/ 1107 h 1576"/>
                <a:gd name="T4" fmla="*/ 1010 w 1281"/>
                <a:gd name="T5" fmla="*/ 634 h 1576"/>
                <a:gd name="T6" fmla="*/ 879 w 1281"/>
                <a:gd name="T7" fmla="*/ 801 h 1576"/>
                <a:gd name="T8" fmla="*/ 831 w 1281"/>
                <a:gd name="T9" fmla="*/ 306 h 1576"/>
                <a:gd name="T10" fmla="*/ 882 w 1281"/>
                <a:gd name="T11" fmla="*/ 296 h 1576"/>
                <a:gd name="T12" fmla="*/ 882 w 1281"/>
                <a:gd name="T13" fmla="*/ 264 h 1576"/>
                <a:gd name="T14" fmla="*/ 884 w 1281"/>
                <a:gd name="T15" fmla="*/ 245 h 1576"/>
                <a:gd name="T16" fmla="*/ 879 w 1281"/>
                <a:gd name="T17" fmla="*/ 89 h 1576"/>
                <a:gd name="T18" fmla="*/ 877 w 1281"/>
                <a:gd name="T19" fmla="*/ 143 h 1576"/>
                <a:gd name="T20" fmla="*/ 795 w 1281"/>
                <a:gd name="T21" fmla="*/ 111 h 1576"/>
                <a:gd name="T22" fmla="*/ 790 w 1281"/>
                <a:gd name="T23" fmla="*/ 145 h 1576"/>
                <a:gd name="T24" fmla="*/ 710 w 1281"/>
                <a:gd name="T25" fmla="*/ 114 h 1576"/>
                <a:gd name="T26" fmla="*/ 703 w 1281"/>
                <a:gd name="T27" fmla="*/ 89 h 1576"/>
                <a:gd name="T28" fmla="*/ 623 w 1281"/>
                <a:gd name="T29" fmla="*/ 153 h 1576"/>
                <a:gd name="T30" fmla="*/ 615 w 1281"/>
                <a:gd name="T31" fmla="*/ 153 h 1576"/>
                <a:gd name="T32" fmla="*/ 615 w 1281"/>
                <a:gd name="T33" fmla="*/ 89 h 1576"/>
                <a:gd name="T34" fmla="*/ 536 w 1281"/>
                <a:gd name="T35" fmla="*/ 153 h 1576"/>
                <a:gd name="T36" fmla="*/ 528 w 1281"/>
                <a:gd name="T37" fmla="*/ 153 h 1576"/>
                <a:gd name="T38" fmla="*/ 526 w 1281"/>
                <a:gd name="T39" fmla="*/ 0 h 1576"/>
                <a:gd name="T40" fmla="*/ 521 w 1281"/>
                <a:gd name="T41" fmla="*/ 145 h 1576"/>
                <a:gd name="T42" fmla="*/ 499 w 1281"/>
                <a:gd name="T43" fmla="*/ 189 h 1576"/>
                <a:gd name="T44" fmla="*/ 468 w 1281"/>
                <a:gd name="T45" fmla="*/ 191 h 1576"/>
                <a:gd name="T46" fmla="*/ 448 w 1281"/>
                <a:gd name="T47" fmla="*/ 191 h 1576"/>
                <a:gd name="T48" fmla="*/ 429 w 1281"/>
                <a:gd name="T49" fmla="*/ 194 h 1576"/>
                <a:gd name="T50" fmla="*/ 412 w 1281"/>
                <a:gd name="T51" fmla="*/ 196 h 1576"/>
                <a:gd name="T52" fmla="*/ 395 w 1281"/>
                <a:gd name="T53" fmla="*/ 199 h 1576"/>
                <a:gd name="T54" fmla="*/ 366 w 1281"/>
                <a:gd name="T55" fmla="*/ 206 h 1576"/>
                <a:gd name="T56" fmla="*/ 354 w 1281"/>
                <a:gd name="T57" fmla="*/ 208 h 1576"/>
                <a:gd name="T58" fmla="*/ 347 w 1281"/>
                <a:gd name="T59" fmla="*/ 213 h 1576"/>
                <a:gd name="T60" fmla="*/ 342 w 1281"/>
                <a:gd name="T61" fmla="*/ 216 h 1576"/>
                <a:gd name="T62" fmla="*/ 342 w 1281"/>
                <a:gd name="T63" fmla="*/ 216 h 1576"/>
                <a:gd name="T64" fmla="*/ 337 w 1281"/>
                <a:gd name="T65" fmla="*/ 221 h 1576"/>
                <a:gd name="T66" fmla="*/ 339 w 1281"/>
                <a:gd name="T67" fmla="*/ 228 h 1576"/>
                <a:gd name="T68" fmla="*/ 337 w 1281"/>
                <a:gd name="T69" fmla="*/ 223 h 1576"/>
                <a:gd name="T70" fmla="*/ 337 w 1281"/>
                <a:gd name="T71" fmla="*/ 228 h 1576"/>
                <a:gd name="T72" fmla="*/ 339 w 1281"/>
                <a:gd name="T73" fmla="*/ 230 h 1576"/>
                <a:gd name="T74" fmla="*/ 342 w 1281"/>
                <a:gd name="T75" fmla="*/ 233 h 1576"/>
                <a:gd name="T76" fmla="*/ 344 w 1281"/>
                <a:gd name="T77" fmla="*/ 238 h 1576"/>
                <a:gd name="T78" fmla="*/ 352 w 1281"/>
                <a:gd name="T79" fmla="*/ 240 h 1576"/>
                <a:gd name="T80" fmla="*/ 359 w 1281"/>
                <a:gd name="T81" fmla="*/ 242 h 1576"/>
                <a:gd name="T82" fmla="*/ 368 w 1281"/>
                <a:gd name="T83" fmla="*/ 245 h 1576"/>
                <a:gd name="T84" fmla="*/ 378 w 1281"/>
                <a:gd name="T85" fmla="*/ 247 h 1576"/>
                <a:gd name="T86" fmla="*/ 390 w 1281"/>
                <a:gd name="T87" fmla="*/ 250 h 1576"/>
                <a:gd name="T88" fmla="*/ 400 w 1281"/>
                <a:gd name="T89" fmla="*/ 252 h 1576"/>
                <a:gd name="T90" fmla="*/ 402 w 1281"/>
                <a:gd name="T91" fmla="*/ 310 h 1576"/>
                <a:gd name="T92" fmla="*/ 402 w 1281"/>
                <a:gd name="T93" fmla="*/ 371 h 1576"/>
                <a:gd name="T94" fmla="*/ 402 w 1281"/>
                <a:gd name="T95" fmla="*/ 400 h 1576"/>
                <a:gd name="T96" fmla="*/ 400 w 1281"/>
                <a:gd name="T97" fmla="*/ 1260 h 1576"/>
                <a:gd name="T98" fmla="*/ 90 w 1281"/>
                <a:gd name="T99" fmla="*/ 383 h 1576"/>
                <a:gd name="T100" fmla="*/ 10 w 1281"/>
                <a:gd name="T101" fmla="*/ 1224 h 1576"/>
                <a:gd name="T102" fmla="*/ 1281 w 1281"/>
                <a:gd name="T103" fmla="*/ 1576 h 1576"/>
                <a:gd name="T104" fmla="*/ 352 w 1281"/>
                <a:gd name="T105" fmla="*/ 228 h 1576"/>
                <a:gd name="T106" fmla="*/ 342 w 1281"/>
                <a:gd name="T107" fmla="*/ 225 h 1576"/>
                <a:gd name="T108" fmla="*/ 342 w 1281"/>
                <a:gd name="T109" fmla="*/ 228 h 1576"/>
                <a:gd name="T110" fmla="*/ 410 w 1281"/>
                <a:gd name="T111" fmla="*/ 199 h 1576"/>
                <a:gd name="T112" fmla="*/ 412 w 1281"/>
                <a:gd name="T113" fmla="*/ 206 h 1576"/>
                <a:gd name="T114" fmla="*/ 419 w 1281"/>
                <a:gd name="T115" fmla="*/ 211 h 1576"/>
                <a:gd name="T116" fmla="*/ 427 w 1281"/>
                <a:gd name="T117" fmla="*/ 196 h 1576"/>
                <a:gd name="T118" fmla="*/ 429 w 1281"/>
                <a:gd name="T119" fmla="*/ 204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1" h="1576">
                  <a:moveTo>
                    <a:pt x="1281" y="1017"/>
                  </a:moveTo>
                  <a:lnTo>
                    <a:pt x="1277" y="1022"/>
                  </a:lnTo>
                  <a:lnTo>
                    <a:pt x="1264" y="1032"/>
                  </a:lnTo>
                  <a:lnTo>
                    <a:pt x="1255" y="1044"/>
                  </a:lnTo>
                  <a:lnTo>
                    <a:pt x="1247" y="1059"/>
                  </a:lnTo>
                  <a:lnTo>
                    <a:pt x="1240" y="1073"/>
                  </a:lnTo>
                  <a:lnTo>
                    <a:pt x="1235" y="1090"/>
                  </a:lnTo>
                  <a:lnTo>
                    <a:pt x="1235" y="1102"/>
                  </a:lnTo>
                  <a:lnTo>
                    <a:pt x="1063" y="1102"/>
                  </a:lnTo>
                  <a:lnTo>
                    <a:pt x="1063" y="1107"/>
                  </a:lnTo>
                  <a:lnTo>
                    <a:pt x="1071" y="1107"/>
                  </a:lnTo>
                  <a:lnTo>
                    <a:pt x="1071" y="1134"/>
                  </a:lnTo>
                  <a:lnTo>
                    <a:pt x="1051" y="1134"/>
                  </a:lnTo>
                  <a:lnTo>
                    <a:pt x="1051" y="634"/>
                  </a:lnTo>
                  <a:lnTo>
                    <a:pt x="1010" y="634"/>
                  </a:lnTo>
                  <a:lnTo>
                    <a:pt x="1010" y="602"/>
                  </a:lnTo>
                  <a:lnTo>
                    <a:pt x="925" y="602"/>
                  </a:lnTo>
                  <a:lnTo>
                    <a:pt x="925" y="634"/>
                  </a:lnTo>
                  <a:lnTo>
                    <a:pt x="879" y="634"/>
                  </a:lnTo>
                  <a:lnTo>
                    <a:pt x="879" y="801"/>
                  </a:lnTo>
                  <a:lnTo>
                    <a:pt x="848" y="801"/>
                  </a:lnTo>
                  <a:lnTo>
                    <a:pt x="848" y="825"/>
                  </a:lnTo>
                  <a:lnTo>
                    <a:pt x="831" y="825"/>
                  </a:lnTo>
                  <a:lnTo>
                    <a:pt x="831" y="495"/>
                  </a:lnTo>
                  <a:lnTo>
                    <a:pt x="831" y="306"/>
                  </a:lnTo>
                  <a:lnTo>
                    <a:pt x="872" y="306"/>
                  </a:lnTo>
                  <a:lnTo>
                    <a:pt x="872" y="306"/>
                  </a:lnTo>
                  <a:lnTo>
                    <a:pt x="872" y="306"/>
                  </a:lnTo>
                  <a:lnTo>
                    <a:pt x="882" y="306"/>
                  </a:lnTo>
                  <a:lnTo>
                    <a:pt x="882" y="296"/>
                  </a:lnTo>
                  <a:lnTo>
                    <a:pt x="884" y="296"/>
                  </a:lnTo>
                  <a:lnTo>
                    <a:pt x="887" y="289"/>
                  </a:lnTo>
                  <a:lnTo>
                    <a:pt x="887" y="281"/>
                  </a:lnTo>
                  <a:lnTo>
                    <a:pt x="882" y="281"/>
                  </a:lnTo>
                  <a:lnTo>
                    <a:pt x="882" y="264"/>
                  </a:lnTo>
                  <a:lnTo>
                    <a:pt x="884" y="264"/>
                  </a:lnTo>
                  <a:lnTo>
                    <a:pt x="884" y="262"/>
                  </a:lnTo>
                  <a:lnTo>
                    <a:pt x="884" y="247"/>
                  </a:lnTo>
                  <a:lnTo>
                    <a:pt x="884" y="247"/>
                  </a:lnTo>
                  <a:lnTo>
                    <a:pt x="884" y="245"/>
                  </a:lnTo>
                  <a:lnTo>
                    <a:pt x="884" y="143"/>
                  </a:lnTo>
                  <a:lnTo>
                    <a:pt x="882" y="143"/>
                  </a:lnTo>
                  <a:lnTo>
                    <a:pt x="882" y="89"/>
                  </a:lnTo>
                  <a:lnTo>
                    <a:pt x="879" y="89"/>
                  </a:lnTo>
                  <a:lnTo>
                    <a:pt x="879" y="89"/>
                  </a:lnTo>
                  <a:lnTo>
                    <a:pt x="879" y="111"/>
                  </a:lnTo>
                  <a:lnTo>
                    <a:pt x="877" y="111"/>
                  </a:lnTo>
                  <a:lnTo>
                    <a:pt x="877" y="111"/>
                  </a:lnTo>
                  <a:lnTo>
                    <a:pt x="877" y="143"/>
                  </a:lnTo>
                  <a:lnTo>
                    <a:pt x="877" y="143"/>
                  </a:lnTo>
                  <a:lnTo>
                    <a:pt x="877" y="145"/>
                  </a:lnTo>
                  <a:lnTo>
                    <a:pt x="877" y="150"/>
                  </a:lnTo>
                  <a:lnTo>
                    <a:pt x="795" y="150"/>
                  </a:lnTo>
                  <a:lnTo>
                    <a:pt x="795" y="114"/>
                  </a:lnTo>
                  <a:lnTo>
                    <a:pt x="795" y="111"/>
                  </a:lnTo>
                  <a:lnTo>
                    <a:pt x="792" y="111"/>
                  </a:lnTo>
                  <a:lnTo>
                    <a:pt x="792" y="89"/>
                  </a:lnTo>
                  <a:lnTo>
                    <a:pt x="792" y="89"/>
                  </a:lnTo>
                  <a:lnTo>
                    <a:pt x="790" y="89"/>
                  </a:lnTo>
                  <a:lnTo>
                    <a:pt x="790" y="145"/>
                  </a:lnTo>
                  <a:lnTo>
                    <a:pt x="787" y="145"/>
                  </a:lnTo>
                  <a:lnTo>
                    <a:pt x="787" y="150"/>
                  </a:lnTo>
                  <a:lnTo>
                    <a:pt x="710" y="150"/>
                  </a:lnTo>
                  <a:lnTo>
                    <a:pt x="710" y="114"/>
                  </a:lnTo>
                  <a:lnTo>
                    <a:pt x="710" y="114"/>
                  </a:lnTo>
                  <a:lnTo>
                    <a:pt x="705" y="114"/>
                  </a:lnTo>
                  <a:lnTo>
                    <a:pt x="705" y="145"/>
                  </a:lnTo>
                  <a:lnTo>
                    <a:pt x="705" y="145"/>
                  </a:lnTo>
                  <a:lnTo>
                    <a:pt x="705" y="89"/>
                  </a:lnTo>
                  <a:lnTo>
                    <a:pt x="703" y="89"/>
                  </a:lnTo>
                  <a:lnTo>
                    <a:pt x="700" y="89"/>
                  </a:lnTo>
                  <a:lnTo>
                    <a:pt x="700" y="145"/>
                  </a:lnTo>
                  <a:lnTo>
                    <a:pt x="698" y="145"/>
                  </a:lnTo>
                  <a:lnTo>
                    <a:pt x="698" y="150"/>
                  </a:lnTo>
                  <a:lnTo>
                    <a:pt x="623" y="153"/>
                  </a:lnTo>
                  <a:lnTo>
                    <a:pt x="623" y="114"/>
                  </a:lnTo>
                  <a:lnTo>
                    <a:pt x="623" y="114"/>
                  </a:lnTo>
                  <a:lnTo>
                    <a:pt x="618" y="114"/>
                  </a:lnTo>
                  <a:lnTo>
                    <a:pt x="618" y="153"/>
                  </a:lnTo>
                  <a:lnTo>
                    <a:pt x="615" y="153"/>
                  </a:lnTo>
                  <a:lnTo>
                    <a:pt x="615" y="148"/>
                  </a:lnTo>
                  <a:lnTo>
                    <a:pt x="615" y="145"/>
                  </a:lnTo>
                  <a:lnTo>
                    <a:pt x="615" y="145"/>
                  </a:lnTo>
                  <a:lnTo>
                    <a:pt x="615" y="92"/>
                  </a:lnTo>
                  <a:lnTo>
                    <a:pt x="615" y="89"/>
                  </a:lnTo>
                  <a:lnTo>
                    <a:pt x="611" y="89"/>
                  </a:lnTo>
                  <a:lnTo>
                    <a:pt x="611" y="145"/>
                  </a:lnTo>
                  <a:lnTo>
                    <a:pt x="608" y="145"/>
                  </a:lnTo>
                  <a:lnTo>
                    <a:pt x="608" y="153"/>
                  </a:lnTo>
                  <a:lnTo>
                    <a:pt x="536" y="153"/>
                  </a:lnTo>
                  <a:lnTo>
                    <a:pt x="536" y="114"/>
                  </a:lnTo>
                  <a:lnTo>
                    <a:pt x="536" y="114"/>
                  </a:lnTo>
                  <a:lnTo>
                    <a:pt x="533" y="114"/>
                  </a:lnTo>
                  <a:lnTo>
                    <a:pt x="533" y="153"/>
                  </a:lnTo>
                  <a:lnTo>
                    <a:pt x="528" y="153"/>
                  </a:lnTo>
                  <a:lnTo>
                    <a:pt x="528" y="148"/>
                  </a:lnTo>
                  <a:lnTo>
                    <a:pt x="526" y="145"/>
                  </a:lnTo>
                  <a:lnTo>
                    <a:pt x="526" y="145"/>
                  </a:lnTo>
                  <a:lnTo>
                    <a:pt x="526" y="2"/>
                  </a:lnTo>
                  <a:lnTo>
                    <a:pt x="526" y="0"/>
                  </a:lnTo>
                  <a:lnTo>
                    <a:pt x="521" y="0"/>
                  </a:lnTo>
                  <a:lnTo>
                    <a:pt x="521" y="92"/>
                  </a:lnTo>
                  <a:lnTo>
                    <a:pt x="521" y="92"/>
                  </a:lnTo>
                  <a:lnTo>
                    <a:pt x="521" y="145"/>
                  </a:lnTo>
                  <a:lnTo>
                    <a:pt x="521" y="145"/>
                  </a:lnTo>
                  <a:lnTo>
                    <a:pt x="521" y="187"/>
                  </a:lnTo>
                  <a:lnTo>
                    <a:pt x="511" y="189"/>
                  </a:lnTo>
                  <a:lnTo>
                    <a:pt x="511" y="189"/>
                  </a:lnTo>
                  <a:lnTo>
                    <a:pt x="509" y="189"/>
                  </a:lnTo>
                  <a:lnTo>
                    <a:pt x="499" y="189"/>
                  </a:lnTo>
                  <a:lnTo>
                    <a:pt x="490" y="189"/>
                  </a:lnTo>
                  <a:lnTo>
                    <a:pt x="490" y="189"/>
                  </a:lnTo>
                  <a:lnTo>
                    <a:pt x="487" y="189"/>
                  </a:lnTo>
                  <a:lnTo>
                    <a:pt x="477" y="189"/>
                  </a:lnTo>
                  <a:lnTo>
                    <a:pt x="468" y="191"/>
                  </a:lnTo>
                  <a:lnTo>
                    <a:pt x="468" y="191"/>
                  </a:lnTo>
                  <a:lnTo>
                    <a:pt x="465" y="191"/>
                  </a:lnTo>
                  <a:lnTo>
                    <a:pt x="465" y="191"/>
                  </a:lnTo>
                  <a:lnTo>
                    <a:pt x="456" y="191"/>
                  </a:lnTo>
                  <a:lnTo>
                    <a:pt x="448" y="191"/>
                  </a:lnTo>
                  <a:lnTo>
                    <a:pt x="448" y="191"/>
                  </a:lnTo>
                  <a:lnTo>
                    <a:pt x="446" y="191"/>
                  </a:lnTo>
                  <a:lnTo>
                    <a:pt x="439" y="194"/>
                  </a:lnTo>
                  <a:lnTo>
                    <a:pt x="429" y="194"/>
                  </a:lnTo>
                  <a:lnTo>
                    <a:pt x="429" y="194"/>
                  </a:lnTo>
                  <a:lnTo>
                    <a:pt x="429" y="194"/>
                  </a:lnTo>
                  <a:lnTo>
                    <a:pt x="419" y="196"/>
                  </a:lnTo>
                  <a:lnTo>
                    <a:pt x="412" y="196"/>
                  </a:lnTo>
                  <a:lnTo>
                    <a:pt x="412" y="196"/>
                  </a:lnTo>
                  <a:lnTo>
                    <a:pt x="412" y="196"/>
                  </a:lnTo>
                  <a:lnTo>
                    <a:pt x="412" y="196"/>
                  </a:lnTo>
                  <a:lnTo>
                    <a:pt x="412" y="196"/>
                  </a:lnTo>
                  <a:lnTo>
                    <a:pt x="405" y="199"/>
                  </a:lnTo>
                  <a:lnTo>
                    <a:pt x="398" y="199"/>
                  </a:lnTo>
                  <a:lnTo>
                    <a:pt x="395" y="199"/>
                  </a:lnTo>
                  <a:lnTo>
                    <a:pt x="390" y="201"/>
                  </a:lnTo>
                  <a:lnTo>
                    <a:pt x="383" y="201"/>
                  </a:lnTo>
                  <a:lnTo>
                    <a:pt x="383" y="201"/>
                  </a:lnTo>
                  <a:lnTo>
                    <a:pt x="376" y="204"/>
                  </a:lnTo>
                  <a:lnTo>
                    <a:pt x="366" y="206"/>
                  </a:lnTo>
                  <a:lnTo>
                    <a:pt x="356" y="208"/>
                  </a:lnTo>
                  <a:lnTo>
                    <a:pt x="354" y="208"/>
                  </a:lnTo>
                  <a:lnTo>
                    <a:pt x="354" y="208"/>
                  </a:lnTo>
                  <a:lnTo>
                    <a:pt x="354" y="208"/>
                  </a:lnTo>
                  <a:lnTo>
                    <a:pt x="354" y="208"/>
                  </a:lnTo>
                  <a:lnTo>
                    <a:pt x="354" y="208"/>
                  </a:lnTo>
                  <a:lnTo>
                    <a:pt x="349" y="211"/>
                  </a:lnTo>
                  <a:lnTo>
                    <a:pt x="349" y="211"/>
                  </a:lnTo>
                  <a:lnTo>
                    <a:pt x="347" y="213"/>
                  </a:lnTo>
                  <a:lnTo>
                    <a:pt x="347" y="213"/>
                  </a:lnTo>
                  <a:lnTo>
                    <a:pt x="347" y="213"/>
                  </a:lnTo>
                  <a:lnTo>
                    <a:pt x="344" y="213"/>
                  </a:lnTo>
                  <a:lnTo>
                    <a:pt x="342" y="216"/>
                  </a:lnTo>
                  <a:lnTo>
                    <a:pt x="342" y="216"/>
                  </a:lnTo>
                  <a:lnTo>
                    <a:pt x="342" y="216"/>
                  </a:lnTo>
                  <a:lnTo>
                    <a:pt x="339" y="218"/>
                  </a:lnTo>
                  <a:lnTo>
                    <a:pt x="339" y="218"/>
                  </a:lnTo>
                  <a:lnTo>
                    <a:pt x="339" y="218"/>
                  </a:lnTo>
                  <a:lnTo>
                    <a:pt x="342" y="216"/>
                  </a:lnTo>
                  <a:lnTo>
                    <a:pt x="342" y="216"/>
                  </a:lnTo>
                  <a:lnTo>
                    <a:pt x="342" y="216"/>
                  </a:lnTo>
                  <a:lnTo>
                    <a:pt x="339" y="218"/>
                  </a:lnTo>
                  <a:lnTo>
                    <a:pt x="339" y="218"/>
                  </a:lnTo>
                  <a:lnTo>
                    <a:pt x="337" y="221"/>
                  </a:lnTo>
                  <a:lnTo>
                    <a:pt x="337" y="221"/>
                  </a:lnTo>
                  <a:lnTo>
                    <a:pt x="337" y="223"/>
                  </a:lnTo>
                  <a:lnTo>
                    <a:pt x="337" y="223"/>
                  </a:lnTo>
                  <a:lnTo>
                    <a:pt x="337" y="225"/>
                  </a:lnTo>
                  <a:lnTo>
                    <a:pt x="337" y="225"/>
                  </a:lnTo>
                  <a:lnTo>
                    <a:pt x="339" y="228"/>
                  </a:lnTo>
                  <a:lnTo>
                    <a:pt x="337" y="225"/>
                  </a:lnTo>
                  <a:lnTo>
                    <a:pt x="337" y="225"/>
                  </a:lnTo>
                  <a:lnTo>
                    <a:pt x="337" y="223"/>
                  </a:lnTo>
                  <a:lnTo>
                    <a:pt x="337" y="223"/>
                  </a:lnTo>
                  <a:lnTo>
                    <a:pt x="337" y="223"/>
                  </a:lnTo>
                  <a:lnTo>
                    <a:pt x="337" y="223"/>
                  </a:lnTo>
                  <a:lnTo>
                    <a:pt x="337" y="223"/>
                  </a:lnTo>
                  <a:lnTo>
                    <a:pt x="337" y="225"/>
                  </a:lnTo>
                  <a:lnTo>
                    <a:pt x="337" y="225"/>
                  </a:lnTo>
                  <a:lnTo>
                    <a:pt x="337" y="228"/>
                  </a:lnTo>
                  <a:lnTo>
                    <a:pt x="337" y="228"/>
                  </a:lnTo>
                  <a:lnTo>
                    <a:pt x="337" y="228"/>
                  </a:lnTo>
                  <a:lnTo>
                    <a:pt x="337" y="228"/>
                  </a:lnTo>
                  <a:lnTo>
                    <a:pt x="337" y="230"/>
                  </a:lnTo>
                  <a:lnTo>
                    <a:pt x="339" y="230"/>
                  </a:lnTo>
                  <a:lnTo>
                    <a:pt x="339" y="233"/>
                  </a:lnTo>
                  <a:lnTo>
                    <a:pt x="339" y="233"/>
                  </a:lnTo>
                  <a:lnTo>
                    <a:pt x="339" y="233"/>
                  </a:lnTo>
                  <a:lnTo>
                    <a:pt x="339" y="233"/>
                  </a:lnTo>
                  <a:lnTo>
                    <a:pt x="342" y="233"/>
                  </a:lnTo>
                  <a:lnTo>
                    <a:pt x="342" y="235"/>
                  </a:lnTo>
                  <a:lnTo>
                    <a:pt x="342" y="235"/>
                  </a:lnTo>
                  <a:lnTo>
                    <a:pt x="344" y="238"/>
                  </a:lnTo>
                  <a:lnTo>
                    <a:pt x="344" y="238"/>
                  </a:lnTo>
                  <a:lnTo>
                    <a:pt x="344" y="238"/>
                  </a:lnTo>
                  <a:lnTo>
                    <a:pt x="347" y="238"/>
                  </a:lnTo>
                  <a:lnTo>
                    <a:pt x="347" y="238"/>
                  </a:lnTo>
                  <a:lnTo>
                    <a:pt x="349" y="238"/>
                  </a:lnTo>
                  <a:lnTo>
                    <a:pt x="352" y="240"/>
                  </a:lnTo>
                  <a:lnTo>
                    <a:pt x="352" y="240"/>
                  </a:lnTo>
                  <a:lnTo>
                    <a:pt x="352" y="240"/>
                  </a:lnTo>
                  <a:lnTo>
                    <a:pt x="352" y="240"/>
                  </a:lnTo>
                  <a:lnTo>
                    <a:pt x="352" y="240"/>
                  </a:lnTo>
                  <a:lnTo>
                    <a:pt x="356" y="242"/>
                  </a:lnTo>
                  <a:lnTo>
                    <a:pt x="359" y="242"/>
                  </a:lnTo>
                  <a:lnTo>
                    <a:pt x="359" y="242"/>
                  </a:lnTo>
                  <a:lnTo>
                    <a:pt x="359" y="242"/>
                  </a:lnTo>
                  <a:lnTo>
                    <a:pt x="359" y="242"/>
                  </a:lnTo>
                  <a:lnTo>
                    <a:pt x="364" y="245"/>
                  </a:lnTo>
                  <a:lnTo>
                    <a:pt x="368" y="245"/>
                  </a:lnTo>
                  <a:lnTo>
                    <a:pt x="368" y="245"/>
                  </a:lnTo>
                  <a:lnTo>
                    <a:pt x="368" y="245"/>
                  </a:lnTo>
                  <a:lnTo>
                    <a:pt x="368" y="245"/>
                  </a:lnTo>
                  <a:lnTo>
                    <a:pt x="373" y="247"/>
                  </a:lnTo>
                  <a:lnTo>
                    <a:pt x="378" y="247"/>
                  </a:lnTo>
                  <a:lnTo>
                    <a:pt x="378" y="247"/>
                  </a:lnTo>
                  <a:lnTo>
                    <a:pt x="381" y="247"/>
                  </a:lnTo>
                  <a:lnTo>
                    <a:pt x="381" y="247"/>
                  </a:lnTo>
                  <a:lnTo>
                    <a:pt x="385" y="250"/>
                  </a:lnTo>
                  <a:lnTo>
                    <a:pt x="390" y="250"/>
                  </a:lnTo>
                  <a:lnTo>
                    <a:pt x="390" y="250"/>
                  </a:lnTo>
                  <a:lnTo>
                    <a:pt x="393" y="250"/>
                  </a:lnTo>
                  <a:lnTo>
                    <a:pt x="393" y="250"/>
                  </a:lnTo>
                  <a:lnTo>
                    <a:pt x="398" y="252"/>
                  </a:lnTo>
                  <a:lnTo>
                    <a:pt x="400" y="252"/>
                  </a:lnTo>
                  <a:lnTo>
                    <a:pt x="460" y="262"/>
                  </a:lnTo>
                  <a:lnTo>
                    <a:pt x="460" y="301"/>
                  </a:lnTo>
                  <a:lnTo>
                    <a:pt x="436" y="303"/>
                  </a:lnTo>
                  <a:lnTo>
                    <a:pt x="417" y="308"/>
                  </a:lnTo>
                  <a:lnTo>
                    <a:pt x="402" y="310"/>
                  </a:lnTo>
                  <a:lnTo>
                    <a:pt x="398" y="315"/>
                  </a:lnTo>
                  <a:lnTo>
                    <a:pt x="398" y="337"/>
                  </a:lnTo>
                  <a:lnTo>
                    <a:pt x="402" y="342"/>
                  </a:lnTo>
                  <a:lnTo>
                    <a:pt x="402" y="342"/>
                  </a:lnTo>
                  <a:lnTo>
                    <a:pt x="402" y="371"/>
                  </a:lnTo>
                  <a:lnTo>
                    <a:pt x="398" y="374"/>
                  </a:lnTo>
                  <a:lnTo>
                    <a:pt x="398" y="376"/>
                  </a:lnTo>
                  <a:lnTo>
                    <a:pt x="402" y="381"/>
                  </a:lnTo>
                  <a:lnTo>
                    <a:pt x="402" y="381"/>
                  </a:lnTo>
                  <a:lnTo>
                    <a:pt x="402" y="400"/>
                  </a:lnTo>
                  <a:lnTo>
                    <a:pt x="398" y="403"/>
                  </a:lnTo>
                  <a:lnTo>
                    <a:pt x="398" y="412"/>
                  </a:lnTo>
                  <a:lnTo>
                    <a:pt x="402" y="417"/>
                  </a:lnTo>
                  <a:lnTo>
                    <a:pt x="402" y="417"/>
                  </a:lnTo>
                  <a:lnTo>
                    <a:pt x="400" y="1260"/>
                  </a:lnTo>
                  <a:lnTo>
                    <a:pt x="378" y="1260"/>
                  </a:lnTo>
                  <a:lnTo>
                    <a:pt x="376" y="415"/>
                  </a:lnTo>
                  <a:lnTo>
                    <a:pt x="315" y="415"/>
                  </a:lnTo>
                  <a:lnTo>
                    <a:pt x="315" y="383"/>
                  </a:lnTo>
                  <a:lnTo>
                    <a:pt x="90" y="383"/>
                  </a:lnTo>
                  <a:lnTo>
                    <a:pt x="75" y="415"/>
                  </a:lnTo>
                  <a:lnTo>
                    <a:pt x="42" y="415"/>
                  </a:lnTo>
                  <a:lnTo>
                    <a:pt x="17" y="473"/>
                  </a:lnTo>
                  <a:lnTo>
                    <a:pt x="17" y="1224"/>
                  </a:lnTo>
                  <a:lnTo>
                    <a:pt x="10" y="1224"/>
                  </a:lnTo>
                  <a:lnTo>
                    <a:pt x="10" y="1221"/>
                  </a:lnTo>
                  <a:lnTo>
                    <a:pt x="5" y="1219"/>
                  </a:lnTo>
                  <a:lnTo>
                    <a:pt x="0" y="1219"/>
                  </a:lnTo>
                  <a:lnTo>
                    <a:pt x="0" y="1576"/>
                  </a:lnTo>
                  <a:lnTo>
                    <a:pt x="1281" y="1576"/>
                  </a:lnTo>
                  <a:lnTo>
                    <a:pt x="1281" y="1017"/>
                  </a:lnTo>
                  <a:close/>
                  <a:moveTo>
                    <a:pt x="342" y="225"/>
                  </a:moveTo>
                  <a:lnTo>
                    <a:pt x="344" y="225"/>
                  </a:lnTo>
                  <a:lnTo>
                    <a:pt x="344" y="225"/>
                  </a:lnTo>
                  <a:lnTo>
                    <a:pt x="352" y="228"/>
                  </a:lnTo>
                  <a:lnTo>
                    <a:pt x="344" y="225"/>
                  </a:lnTo>
                  <a:lnTo>
                    <a:pt x="344" y="225"/>
                  </a:lnTo>
                  <a:lnTo>
                    <a:pt x="342" y="225"/>
                  </a:lnTo>
                  <a:lnTo>
                    <a:pt x="342" y="223"/>
                  </a:lnTo>
                  <a:lnTo>
                    <a:pt x="342" y="225"/>
                  </a:lnTo>
                  <a:close/>
                  <a:moveTo>
                    <a:pt x="342" y="228"/>
                  </a:moveTo>
                  <a:lnTo>
                    <a:pt x="342" y="228"/>
                  </a:lnTo>
                  <a:lnTo>
                    <a:pt x="339" y="228"/>
                  </a:lnTo>
                  <a:lnTo>
                    <a:pt x="342" y="228"/>
                  </a:lnTo>
                  <a:lnTo>
                    <a:pt x="342" y="228"/>
                  </a:lnTo>
                  <a:lnTo>
                    <a:pt x="361" y="233"/>
                  </a:lnTo>
                  <a:lnTo>
                    <a:pt x="342" y="228"/>
                  </a:lnTo>
                  <a:close/>
                  <a:moveTo>
                    <a:pt x="410" y="199"/>
                  </a:moveTo>
                  <a:lnTo>
                    <a:pt x="410" y="201"/>
                  </a:lnTo>
                  <a:lnTo>
                    <a:pt x="410" y="199"/>
                  </a:lnTo>
                  <a:lnTo>
                    <a:pt x="410" y="199"/>
                  </a:lnTo>
                  <a:lnTo>
                    <a:pt x="410" y="199"/>
                  </a:lnTo>
                  <a:close/>
                  <a:moveTo>
                    <a:pt x="414" y="208"/>
                  </a:moveTo>
                  <a:lnTo>
                    <a:pt x="412" y="206"/>
                  </a:lnTo>
                  <a:lnTo>
                    <a:pt x="412" y="206"/>
                  </a:lnTo>
                  <a:lnTo>
                    <a:pt x="412" y="206"/>
                  </a:lnTo>
                  <a:lnTo>
                    <a:pt x="412" y="206"/>
                  </a:lnTo>
                  <a:lnTo>
                    <a:pt x="412" y="206"/>
                  </a:lnTo>
                  <a:lnTo>
                    <a:pt x="414" y="208"/>
                  </a:lnTo>
                  <a:lnTo>
                    <a:pt x="419" y="211"/>
                  </a:lnTo>
                  <a:lnTo>
                    <a:pt x="414" y="208"/>
                  </a:lnTo>
                  <a:close/>
                  <a:moveTo>
                    <a:pt x="427" y="199"/>
                  </a:moveTo>
                  <a:lnTo>
                    <a:pt x="427" y="196"/>
                  </a:lnTo>
                  <a:lnTo>
                    <a:pt x="429" y="196"/>
                  </a:lnTo>
                  <a:lnTo>
                    <a:pt x="427" y="196"/>
                  </a:lnTo>
                  <a:lnTo>
                    <a:pt x="427" y="199"/>
                  </a:lnTo>
                  <a:close/>
                  <a:moveTo>
                    <a:pt x="429" y="206"/>
                  </a:moveTo>
                  <a:lnTo>
                    <a:pt x="429" y="204"/>
                  </a:lnTo>
                  <a:lnTo>
                    <a:pt x="429" y="204"/>
                  </a:lnTo>
                  <a:lnTo>
                    <a:pt x="429" y="204"/>
                  </a:lnTo>
                  <a:lnTo>
                    <a:pt x="429" y="206"/>
                  </a:lnTo>
                  <a:lnTo>
                    <a:pt x="431" y="206"/>
                  </a:lnTo>
                  <a:lnTo>
                    <a:pt x="429" y="206"/>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chemeClr val="tx1"/>
                </a:solidFill>
                <a:effectLst/>
                <a:uLnTx/>
                <a:uFillTx/>
                <a:latin typeface="+mn-lt"/>
                <a:ea typeface="+mn-ea"/>
                <a:cs typeface="+mn-cs"/>
              </a:endParaRPr>
            </a:p>
          </p:txBody>
        </p:sp>
        <p:sp>
          <p:nvSpPr>
            <p:cNvPr id="47" name="Freeform 15"/>
            <p:cNvSpPr/>
            <p:nvPr/>
          </p:nvSpPr>
          <p:spPr bwMode="auto">
            <a:xfrm>
              <a:off x="6098382" y="5208774"/>
              <a:ext cx="2030676" cy="1895615"/>
            </a:xfrm>
            <a:custGeom>
              <a:avLst/>
              <a:gdLst>
                <a:gd name="T0" fmla="*/ 1278 w 1278"/>
                <a:gd name="T1" fmla="*/ 836 h 1193"/>
                <a:gd name="T2" fmla="*/ 1271 w 1278"/>
                <a:gd name="T3" fmla="*/ 819 h 1193"/>
                <a:gd name="T4" fmla="*/ 1252 w 1278"/>
                <a:gd name="T5" fmla="*/ 821 h 1193"/>
                <a:gd name="T6" fmla="*/ 1242 w 1278"/>
                <a:gd name="T7" fmla="*/ 807 h 1193"/>
                <a:gd name="T8" fmla="*/ 1206 w 1278"/>
                <a:gd name="T9" fmla="*/ 700 h 1193"/>
                <a:gd name="T10" fmla="*/ 1167 w 1278"/>
                <a:gd name="T11" fmla="*/ 693 h 1193"/>
                <a:gd name="T12" fmla="*/ 1126 w 1278"/>
                <a:gd name="T13" fmla="*/ 651 h 1193"/>
                <a:gd name="T14" fmla="*/ 1075 w 1278"/>
                <a:gd name="T15" fmla="*/ 598 h 1193"/>
                <a:gd name="T16" fmla="*/ 1068 w 1278"/>
                <a:gd name="T17" fmla="*/ 586 h 1193"/>
                <a:gd name="T18" fmla="*/ 1053 w 1278"/>
                <a:gd name="T19" fmla="*/ 566 h 1193"/>
                <a:gd name="T20" fmla="*/ 1048 w 1278"/>
                <a:gd name="T21" fmla="*/ 581 h 1193"/>
                <a:gd name="T22" fmla="*/ 1034 w 1278"/>
                <a:gd name="T23" fmla="*/ 593 h 1193"/>
                <a:gd name="T24" fmla="*/ 1034 w 1278"/>
                <a:gd name="T25" fmla="*/ 625 h 1193"/>
                <a:gd name="T26" fmla="*/ 956 w 1278"/>
                <a:gd name="T27" fmla="*/ 685 h 1193"/>
                <a:gd name="T28" fmla="*/ 925 w 1278"/>
                <a:gd name="T29" fmla="*/ 695 h 1193"/>
                <a:gd name="T30" fmla="*/ 884 w 1278"/>
                <a:gd name="T31" fmla="*/ 824 h 1193"/>
                <a:gd name="T32" fmla="*/ 864 w 1278"/>
                <a:gd name="T33" fmla="*/ 807 h 1193"/>
                <a:gd name="T34" fmla="*/ 850 w 1278"/>
                <a:gd name="T35" fmla="*/ 838 h 1193"/>
                <a:gd name="T36" fmla="*/ 833 w 1278"/>
                <a:gd name="T37" fmla="*/ 819 h 1193"/>
                <a:gd name="T38" fmla="*/ 814 w 1278"/>
                <a:gd name="T39" fmla="*/ 841 h 1193"/>
                <a:gd name="T40" fmla="*/ 751 w 1278"/>
                <a:gd name="T41" fmla="*/ 32 h 1193"/>
                <a:gd name="T42" fmla="*/ 445 w 1278"/>
                <a:gd name="T43" fmla="*/ 855 h 1193"/>
                <a:gd name="T44" fmla="*/ 431 w 1278"/>
                <a:gd name="T45" fmla="*/ 739 h 1193"/>
                <a:gd name="T46" fmla="*/ 404 w 1278"/>
                <a:gd name="T47" fmla="*/ 756 h 1193"/>
                <a:gd name="T48" fmla="*/ 378 w 1278"/>
                <a:gd name="T49" fmla="*/ 561 h 1193"/>
                <a:gd name="T50" fmla="*/ 375 w 1278"/>
                <a:gd name="T51" fmla="*/ 547 h 1193"/>
                <a:gd name="T52" fmla="*/ 368 w 1278"/>
                <a:gd name="T53" fmla="*/ 569 h 1193"/>
                <a:gd name="T54" fmla="*/ 351 w 1278"/>
                <a:gd name="T55" fmla="*/ 479 h 1193"/>
                <a:gd name="T56" fmla="*/ 341 w 1278"/>
                <a:gd name="T57" fmla="*/ 348 h 1193"/>
                <a:gd name="T58" fmla="*/ 324 w 1278"/>
                <a:gd name="T59" fmla="*/ 372 h 1193"/>
                <a:gd name="T60" fmla="*/ 312 w 1278"/>
                <a:gd name="T61" fmla="*/ 479 h 1193"/>
                <a:gd name="T62" fmla="*/ 295 w 1278"/>
                <a:gd name="T63" fmla="*/ 561 h 1193"/>
                <a:gd name="T64" fmla="*/ 290 w 1278"/>
                <a:gd name="T65" fmla="*/ 547 h 1193"/>
                <a:gd name="T66" fmla="*/ 288 w 1278"/>
                <a:gd name="T67" fmla="*/ 569 h 1193"/>
                <a:gd name="T68" fmla="*/ 269 w 1278"/>
                <a:gd name="T69" fmla="*/ 693 h 1193"/>
                <a:gd name="T70" fmla="*/ 269 w 1278"/>
                <a:gd name="T71" fmla="*/ 695 h 1193"/>
                <a:gd name="T72" fmla="*/ 261 w 1278"/>
                <a:gd name="T73" fmla="*/ 758 h 1193"/>
                <a:gd name="T74" fmla="*/ 244 w 1278"/>
                <a:gd name="T75" fmla="*/ 712 h 1193"/>
                <a:gd name="T76" fmla="*/ 232 w 1278"/>
                <a:gd name="T77" fmla="*/ 574 h 1193"/>
                <a:gd name="T78" fmla="*/ 208 w 1278"/>
                <a:gd name="T79" fmla="*/ 710 h 1193"/>
                <a:gd name="T80" fmla="*/ 194 w 1278"/>
                <a:gd name="T81" fmla="*/ 748 h 1193"/>
                <a:gd name="T82" fmla="*/ 174 w 1278"/>
                <a:gd name="T83" fmla="*/ 688 h 1193"/>
                <a:gd name="T84" fmla="*/ 172 w 1278"/>
                <a:gd name="T85" fmla="*/ 685 h 1193"/>
                <a:gd name="T86" fmla="*/ 169 w 1278"/>
                <a:gd name="T87" fmla="*/ 615 h 1193"/>
                <a:gd name="T88" fmla="*/ 167 w 1278"/>
                <a:gd name="T89" fmla="*/ 610 h 1193"/>
                <a:gd name="T90" fmla="*/ 157 w 1278"/>
                <a:gd name="T91" fmla="*/ 557 h 1193"/>
                <a:gd name="T92" fmla="*/ 148 w 1278"/>
                <a:gd name="T93" fmla="*/ 547 h 1193"/>
                <a:gd name="T94" fmla="*/ 123 w 1278"/>
                <a:gd name="T95" fmla="*/ 479 h 1193"/>
                <a:gd name="T96" fmla="*/ 123 w 1278"/>
                <a:gd name="T97" fmla="*/ 464 h 1193"/>
                <a:gd name="T98" fmla="*/ 121 w 1278"/>
                <a:gd name="T99" fmla="*/ 304 h 1193"/>
                <a:gd name="T100" fmla="*/ 97 w 1278"/>
                <a:gd name="T101" fmla="*/ 464 h 1193"/>
                <a:gd name="T102" fmla="*/ 94 w 1278"/>
                <a:gd name="T103" fmla="*/ 476 h 1193"/>
                <a:gd name="T104" fmla="*/ 70 w 1278"/>
                <a:gd name="T105" fmla="*/ 554 h 1193"/>
                <a:gd name="T106" fmla="*/ 60 w 1278"/>
                <a:gd name="T107" fmla="*/ 549 h 1193"/>
                <a:gd name="T108" fmla="*/ 48 w 1278"/>
                <a:gd name="T109" fmla="*/ 610 h 1193"/>
                <a:gd name="T110" fmla="*/ 41 w 1278"/>
                <a:gd name="T111" fmla="*/ 746 h 1193"/>
                <a:gd name="T112" fmla="*/ 17 w 1278"/>
                <a:gd name="T113" fmla="*/ 739 h 1193"/>
                <a:gd name="T114" fmla="*/ 7 w 1278"/>
                <a:gd name="T115" fmla="*/ 848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78" h="1193">
                  <a:moveTo>
                    <a:pt x="12" y="306"/>
                  </a:moveTo>
                  <a:lnTo>
                    <a:pt x="0" y="304"/>
                  </a:lnTo>
                  <a:lnTo>
                    <a:pt x="0" y="1193"/>
                  </a:lnTo>
                  <a:lnTo>
                    <a:pt x="1278" y="1193"/>
                  </a:lnTo>
                  <a:lnTo>
                    <a:pt x="1278" y="836"/>
                  </a:lnTo>
                  <a:lnTo>
                    <a:pt x="1274" y="836"/>
                  </a:lnTo>
                  <a:lnTo>
                    <a:pt x="1274" y="819"/>
                  </a:lnTo>
                  <a:lnTo>
                    <a:pt x="1271" y="819"/>
                  </a:lnTo>
                  <a:lnTo>
                    <a:pt x="1271" y="819"/>
                  </a:lnTo>
                  <a:lnTo>
                    <a:pt x="1271" y="819"/>
                  </a:lnTo>
                  <a:lnTo>
                    <a:pt x="1269" y="819"/>
                  </a:lnTo>
                  <a:lnTo>
                    <a:pt x="1269" y="836"/>
                  </a:lnTo>
                  <a:lnTo>
                    <a:pt x="1257" y="836"/>
                  </a:lnTo>
                  <a:lnTo>
                    <a:pt x="1257" y="824"/>
                  </a:lnTo>
                  <a:lnTo>
                    <a:pt x="1252" y="821"/>
                  </a:lnTo>
                  <a:lnTo>
                    <a:pt x="1245" y="821"/>
                  </a:lnTo>
                  <a:lnTo>
                    <a:pt x="1245" y="807"/>
                  </a:lnTo>
                  <a:lnTo>
                    <a:pt x="1242" y="807"/>
                  </a:lnTo>
                  <a:lnTo>
                    <a:pt x="1242" y="807"/>
                  </a:lnTo>
                  <a:lnTo>
                    <a:pt x="1242" y="807"/>
                  </a:lnTo>
                  <a:lnTo>
                    <a:pt x="1240" y="807"/>
                  </a:lnTo>
                  <a:lnTo>
                    <a:pt x="1240" y="821"/>
                  </a:lnTo>
                  <a:lnTo>
                    <a:pt x="1220" y="821"/>
                  </a:lnTo>
                  <a:lnTo>
                    <a:pt x="1223" y="702"/>
                  </a:lnTo>
                  <a:lnTo>
                    <a:pt x="1206" y="700"/>
                  </a:lnTo>
                  <a:lnTo>
                    <a:pt x="1182" y="700"/>
                  </a:lnTo>
                  <a:lnTo>
                    <a:pt x="1174" y="695"/>
                  </a:lnTo>
                  <a:lnTo>
                    <a:pt x="1174" y="695"/>
                  </a:lnTo>
                  <a:lnTo>
                    <a:pt x="1172" y="695"/>
                  </a:lnTo>
                  <a:lnTo>
                    <a:pt x="1167" y="693"/>
                  </a:lnTo>
                  <a:lnTo>
                    <a:pt x="1167" y="688"/>
                  </a:lnTo>
                  <a:lnTo>
                    <a:pt x="1155" y="685"/>
                  </a:lnTo>
                  <a:lnTo>
                    <a:pt x="1150" y="685"/>
                  </a:lnTo>
                  <a:lnTo>
                    <a:pt x="1140" y="668"/>
                  </a:lnTo>
                  <a:lnTo>
                    <a:pt x="1126" y="651"/>
                  </a:lnTo>
                  <a:lnTo>
                    <a:pt x="1111" y="639"/>
                  </a:lnTo>
                  <a:lnTo>
                    <a:pt x="1092" y="629"/>
                  </a:lnTo>
                  <a:lnTo>
                    <a:pt x="1073" y="625"/>
                  </a:lnTo>
                  <a:lnTo>
                    <a:pt x="1073" y="598"/>
                  </a:lnTo>
                  <a:lnTo>
                    <a:pt x="1075" y="598"/>
                  </a:lnTo>
                  <a:lnTo>
                    <a:pt x="1075" y="595"/>
                  </a:lnTo>
                  <a:lnTo>
                    <a:pt x="1075" y="593"/>
                  </a:lnTo>
                  <a:lnTo>
                    <a:pt x="1073" y="593"/>
                  </a:lnTo>
                  <a:lnTo>
                    <a:pt x="1070" y="588"/>
                  </a:lnTo>
                  <a:lnTo>
                    <a:pt x="1068" y="586"/>
                  </a:lnTo>
                  <a:lnTo>
                    <a:pt x="1063" y="583"/>
                  </a:lnTo>
                  <a:lnTo>
                    <a:pt x="1061" y="581"/>
                  </a:lnTo>
                  <a:lnTo>
                    <a:pt x="1056" y="581"/>
                  </a:lnTo>
                  <a:lnTo>
                    <a:pt x="1056" y="566"/>
                  </a:lnTo>
                  <a:lnTo>
                    <a:pt x="1053" y="566"/>
                  </a:lnTo>
                  <a:lnTo>
                    <a:pt x="1053" y="564"/>
                  </a:lnTo>
                  <a:lnTo>
                    <a:pt x="1053" y="566"/>
                  </a:lnTo>
                  <a:lnTo>
                    <a:pt x="1048" y="566"/>
                  </a:lnTo>
                  <a:lnTo>
                    <a:pt x="1048" y="581"/>
                  </a:lnTo>
                  <a:lnTo>
                    <a:pt x="1048" y="581"/>
                  </a:lnTo>
                  <a:lnTo>
                    <a:pt x="1046" y="581"/>
                  </a:lnTo>
                  <a:lnTo>
                    <a:pt x="1041" y="583"/>
                  </a:lnTo>
                  <a:lnTo>
                    <a:pt x="1039" y="586"/>
                  </a:lnTo>
                  <a:lnTo>
                    <a:pt x="1036" y="588"/>
                  </a:lnTo>
                  <a:lnTo>
                    <a:pt x="1034" y="593"/>
                  </a:lnTo>
                  <a:lnTo>
                    <a:pt x="1031" y="593"/>
                  </a:lnTo>
                  <a:lnTo>
                    <a:pt x="1031" y="595"/>
                  </a:lnTo>
                  <a:lnTo>
                    <a:pt x="1031" y="598"/>
                  </a:lnTo>
                  <a:lnTo>
                    <a:pt x="1034" y="598"/>
                  </a:lnTo>
                  <a:lnTo>
                    <a:pt x="1034" y="625"/>
                  </a:lnTo>
                  <a:lnTo>
                    <a:pt x="1014" y="629"/>
                  </a:lnTo>
                  <a:lnTo>
                    <a:pt x="995" y="639"/>
                  </a:lnTo>
                  <a:lnTo>
                    <a:pt x="978" y="651"/>
                  </a:lnTo>
                  <a:lnTo>
                    <a:pt x="964" y="668"/>
                  </a:lnTo>
                  <a:lnTo>
                    <a:pt x="956" y="685"/>
                  </a:lnTo>
                  <a:lnTo>
                    <a:pt x="949" y="685"/>
                  </a:lnTo>
                  <a:lnTo>
                    <a:pt x="937" y="688"/>
                  </a:lnTo>
                  <a:lnTo>
                    <a:pt x="937" y="693"/>
                  </a:lnTo>
                  <a:lnTo>
                    <a:pt x="935" y="695"/>
                  </a:lnTo>
                  <a:lnTo>
                    <a:pt x="925" y="695"/>
                  </a:lnTo>
                  <a:lnTo>
                    <a:pt x="925" y="697"/>
                  </a:lnTo>
                  <a:lnTo>
                    <a:pt x="922" y="700"/>
                  </a:lnTo>
                  <a:lnTo>
                    <a:pt x="896" y="700"/>
                  </a:lnTo>
                  <a:lnTo>
                    <a:pt x="881" y="702"/>
                  </a:lnTo>
                  <a:lnTo>
                    <a:pt x="884" y="824"/>
                  </a:lnTo>
                  <a:lnTo>
                    <a:pt x="867" y="824"/>
                  </a:lnTo>
                  <a:lnTo>
                    <a:pt x="867" y="807"/>
                  </a:lnTo>
                  <a:lnTo>
                    <a:pt x="864" y="807"/>
                  </a:lnTo>
                  <a:lnTo>
                    <a:pt x="864" y="807"/>
                  </a:lnTo>
                  <a:lnTo>
                    <a:pt x="864" y="807"/>
                  </a:lnTo>
                  <a:lnTo>
                    <a:pt x="862" y="807"/>
                  </a:lnTo>
                  <a:lnTo>
                    <a:pt x="862" y="824"/>
                  </a:lnTo>
                  <a:lnTo>
                    <a:pt x="855" y="824"/>
                  </a:lnTo>
                  <a:lnTo>
                    <a:pt x="850" y="826"/>
                  </a:lnTo>
                  <a:lnTo>
                    <a:pt x="850" y="838"/>
                  </a:lnTo>
                  <a:lnTo>
                    <a:pt x="850" y="838"/>
                  </a:lnTo>
                  <a:lnTo>
                    <a:pt x="835" y="838"/>
                  </a:lnTo>
                  <a:lnTo>
                    <a:pt x="833" y="819"/>
                  </a:lnTo>
                  <a:lnTo>
                    <a:pt x="833" y="819"/>
                  </a:lnTo>
                  <a:lnTo>
                    <a:pt x="833" y="819"/>
                  </a:lnTo>
                  <a:lnTo>
                    <a:pt x="830" y="819"/>
                  </a:lnTo>
                  <a:lnTo>
                    <a:pt x="828" y="819"/>
                  </a:lnTo>
                  <a:lnTo>
                    <a:pt x="828" y="838"/>
                  </a:lnTo>
                  <a:lnTo>
                    <a:pt x="818" y="838"/>
                  </a:lnTo>
                  <a:lnTo>
                    <a:pt x="814" y="841"/>
                  </a:lnTo>
                  <a:lnTo>
                    <a:pt x="814" y="841"/>
                  </a:lnTo>
                  <a:lnTo>
                    <a:pt x="809" y="841"/>
                  </a:lnTo>
                  <a:lnTo>
                    <a:pt x="811" y="90"/>
                  </a:lnTo>
                  <a:lnTo>
                    <a:pt x="782" y="32"/>
                  </a:lnTo>
                  <a:lnTo>
                    <a:pt x="751" y="32"/>
                  </a:lnTo>
                  <a:lnTo>
                    <a:pt x="734" y="0"/>
                  </a:lnTo>
                  <a:lnTo>
                    <a:pt x="508" y="0"/>
                  </a:lnTo>
                  <a:lnTo>
                    <a:pt x="508" y="32"/>
                  </a:lnTo>
                  <a:lnTo>
                    <a:pt x="448" y="32"/>
                  </a:lnTo>
                  <a:lnTo>
                    <a:pt x="445" y="855"/>
                  </a:lnTo>
                  <a:lnTo>
                    <a:pt x="438" y="848"/>
                  </a:lnTo>
                  <a:lnTo>
                    <a:pt x="438" y="836"/>
                  </a:lnTo>
                  <a:lnTo>
                    <a:pt x="436" y="746"/>
                  </a:lnTo>
                  <a:lnTo>
                    <a:pt x="436" y="739"/>
                  </a:lnTo>
                  <a:lnTo>
                    <a:pt x="431" y="739"/>
                  </a:lnTo>
                  <a:lnTo>
                    <a:pt x="429" y="739"/>
                  </a:lnTo>
                  <a:lnTo>
                    <a:pt x="429" y="746"/>
                  </a:lnTo>
                  <a:lnTo>
                    <a:pt x="429" y="758"/>
                  </a:lnTo>
                  <a:lnTo>
                    <a:pt x="404" y="758"/>
                  </a:lnTo>
                  <a:lnTo>
                    <a:pt x="404" y="756"/>
                  </a:lnTo>
                  <a:lnTo>
                    <a:pt x="399" y="746"/>
                  </a:lnTo>
                  <a:lnTo>
                    <a:pt x="399" y="693"/>
                  </a:lnTo>
                  <a:lnTo>
                    <a:pt x="392" y="676"/>
                  </a:lnTo>
                  <a:lnTo>
                    <a:pt x="392" y="622"/>
                  </a:lnTo>
                  <a:lnTo>
                    <a:pt x="378" y="561"/>
                  </a:lnTo>
                  <a:lnTo>
                    <a:pt x="380" y="561"/>
                  </a:lnTo>
                  <a:lnTo>
                    <a:pt x="380" y="547"/>
                  </a:lnTo>
                  <a:lnTo>
                    <a:pt x="375" y="547"/>
                  </a:lnTo>
                  <a:lnTo>
                    <a:pt x="375" y="547"/>
                  </a:lnTo>
                  <a:lnTo>
                    <a:pt x="375" y="547"/>
                  </a:lnTo>
                  <a:lnTo>
                    <a:pt x="368" y="547"/>
                  </a:lnTo>
                  <a:lnTo>
                    <a:pt x="368" y="554"/>
                  </a:lnTo>
                  <a:lnTo>
                    <a:pt x="366" y="554"/>
                  </a:lnTo>
                  <a:lnTo>
                    <a:pt x="366" y="569"/>
                  </a:lnTo>
                  <a:lnTo>
                    <a:pt x="368" y="569"/>
                  </a:lnTo>
                  <a:lnTo>
                    <a:pt x="358" y="610"/>
                  </a:lnTo>
                  <a:lnTo>
                    <a:pt x="346" y="481"/>
                  </a:lnTo>
                  <a:lnTo>
                    <a:pt x="351" y="481"/>
                  </a:lnTo>
                  <a:lnTo>
                    <a:pt x="351" y="479"/>
                  </a:lnTo>
                  <a:lnTo>
                    <a:pt x="351" y="479"/>
                  </a:lnTo>
                  <a:lnTo>
                    <a:pt x="351" y="469"/>
                  </a:lnTo>
                  <a:lnTo>
                    <a:pt x="344" y="469"/>
                  </a:lnTo>
                  <a:lnTo>
                    <a:pt x="337" y="372"/>
                  </a:lnTo>
                  <a:lnTo>
                    <a:pt x="341" y="372"/>
                  </a:lnTo>
                  <a:lnTo>
                    <a:pt x="341" y="348"/>
                  </a:lnTo>
                  <a:lnTo>
                    <a:pt x="341" y="309"/>
                  </a:lnTo>
                  <a:lnTo>
                    <a:pt x="320" y="309"/>
                  </a:lnTo>
                  <a:lnTo>
                    <a:pt x="320" y="348"/>
                  </a:lnTo>
                  <a:lnTo>
                    <a:pt x="320" y="372"/>
                  </a:lnTo>
                  <a:lnTo>
                    <a:pt x="324" y="372"/>
                  </a:lnTo>
                  <a:lnTo>
                    <a:pt x="324" y="374"/>
                  </a:lnTo>
                  <a:lnTo>
                    <a:pt x="317" y="469"/>
                  </a:lnTo>
                  <a:lnTo>
                    <a:pt x="312" y="469"/>
                  </a:lnTo>
                  <a:lnTo>
                    <a:pt x="312" y="472"/>
                  </a:lnTo>
                  <a:lnTo>
                    <a:pt x="312" y="479"/>
                  </a:lnTo>
                  <a:lnTo>
                    <a:pt x="312" y="481"/>
                  </a:lnTo>
                  <a:lnTo>
                    <a:pt x="317" y="481"/>
                  </a:lnTo>
                  <a:lnTo>
                    <a:pt x="305" y="610"/>
                  </a:lnTo>
                  <a:lnTo>
                    <a:pt x="295" y="566"/>
                  </a:lnTo>
                  <a:lnTo>
                    <a:pt x="295" y="561"/>
                  </a:lnTo>
                  <a:lnTo>
                    <a:pt x="298" y="561"/>
                  </a:lnTo>
                  <a:lnTo>
                    <a:pt x="298" y="547"/>
                  </a:lnTo>
                  <a:lnTo>
                    <a:pt x="290" y="547"/>
                  </a:lnTo>
                  <a:lnTo>
                    <a:pt x="290" y="547"/>
                  </a:lnTo>
                  <a:lnTo>
                    <a:pt x="290" y="547"/>
                  </a:lnTo>
                  <a:lnTo>
                    <a:pt x="286" y="547"/>
                  </a:lnTo>
                  <a:lnTo>
                    <a:pt x="286" y="554"/>
                  </a:lnTo>
                  <a:lnTo>
                    <a:pt x="286" y="554"/>
                  </a:lnTo>
                  <a:lnTo>
                    <a:pt x="286" y="569"/>
                  </a:lnTo>
                  <a:lnTo>
                    <a:pt x="288" y="569"/>
                  </a:lnTo>
                  <a:lnTo>
                    <a:pt x="276" y="622"/>
                  </a:lnTo>
                  <a:lnTo>
                    <a:pt x="276" y="622"/>
                  </a:lnTo>
                  <a:lnTo>
                    <a:pt x="274" y="627"/>
                  </a:lnTo>
                  <a:lnTo>
                    <a:pt x="274" y="676"/>
                  </a:lnTo>
                  <a:lnTo>
                    <a:pt x="269" y="693"/>
                  </a:lnTo>
                  <a:lnTo>
                    <a:pt x="269" y="693"/>
                  </a:lnTo>
                  <a:lnTo>
                    <a:pt x="269" y="693"/>
                  </a:lnTo>
                  <a:lnTo>
                    <a:pt x="269" y="695"/>
                  </a:lnTo>
                  <a:lnTo>
                    <a:pt x="269" y="695"/>
                  </a:lnTo>
                  <a:lnTo>
                    <a:pt x="269" y="695"/>
                  </a:lnTo>
                  <a:lnTo>
                    <a:pt x="269" y="695"/>
                  </a:lnTo>
                  <a:lnTo>
                    <a:pt x="269" y="746"/>
                  </a:lnTo>
                  <a:lnTo>
                    <a:pt x="261" y="756"/>
                  </a:lnTo>
                  <a:lnTo>
                    <a:pt x="261" y="756"/>
                  </a:lnTo>
                  <a:lnTo>
                    <a:pt x="261" y="758"/>
                  </a:lnTo>
                  <a:lnTo>
                    <a:pt x="261" y="758"/>
                  </a:lnTo>
                  <a:lnTo>
                    <a:pt x="252" y="758"/>
                  </a:lnTo>
                  <a:lnTo>
                    <a:pt x="252" y="748"/>
                  </a:lnTo>
                  <a:lnTo>
                    <a:pt x="244" y="748"/>
                  </a:lnTo>
                  <a:lnTo>
                    <a:pt x="244" y="712"/>
                  </a:lnTo>
                  <a:lnTo>
                    <a:pt x="244" y="710"/>
                  </a:lnTo>
                  <a:lnTo>
                    <a:pt x="240" y="710"/>
                  </a:lnTo>
                  <a:lnTo>
                    <a:pt x="225" y="574"/>
                  </a:lnTo>
                  <a:lnTo>
                    <a:pt x="225" y="574"/>
                  </a:lnTo>
                  <a:lnTo>
                    <a:pt x="232" y="574"/>
                  </a:lnTo>
                  <a:lnTo>
                    <a:pt x="232" y="537"/>
                  </a:lnTo>
                  <a:lnTo>
                    <a:pt x="215" y="537"/>
                  </a:lnTo>
                  <a:lnTo>
                    <a:pt x="215" y="574"/>
                  </a:lnTo>
                  <a:lnTo>
                    <a:pt x="220" y="574"/>
                  </a:lnTo>
                  <a:lnTo>
                    <a:pt x="208" y="710"/>
                  </a:lnTo>
                  <a:lnTo>
                    <a:pt x="208" y="710"/>
                  </a:lnTo>
                  <a:lnTo>
                    <a:pt x="208" y="710"/>
                  </a:lnTo>
                  <a:lnTo>
                    <a:pt x="201" y="710"/>
                  </a:lnTo>
                  <a:lnTo>
                    <a:pt x="201" y="748"/>
                  </a:lnTo>
                  <a:lnTo>
                    <a:pt x="194" y="748"/>
                  </a:lnTo>
                  <a:lnTo>
                    <a:pt x="194" y="758"/>
                  </a:lnTo>
                  <a:lnTo>
                    <a:pt x="179" y="758"/>
                  </a:lnTo>
                  <a:lnTo>
                    <a:pt x="179" y="758"/>
                  </a:lnTo>
                  <a:lnTo>
                    <a:pt x="174" y="746"/>
                  </a:lnTo>
                  <a:lnTo>
                    <a:pt x="174" y="688"/>
                  </a:lnTo>
                  <a:lnTo>
                    <a:pt x="174" y="688"/>
                  </a:lnTo>
                  <a:lnTo>
                    <a:pt x="174" y="688"/>
                  </a:lnTo>
                  <a:lnTo>
                    <a:pt x="172" y="688"/>
                  </a:lnTo>
                  <a:lnTo>
                    <a:pt x="172" y="685"/>
                  </a:lnTo>
                  <a:lnTo>
                    <a:pt x="172" y="685"/>
                  </a:lnTo>
                  <a:lnTo>
                    <a:pt x="172" y="685"/>
                  </a:lnTo>
                  <a:lnTo>
                    <a:pt x="169" y="683"/>
                  </a:lnTo>
                  <a:lnTo>
                    <a:pt x="169" y="617"/>
                  </a:lnTo>
                  <a:lnTo>
                    <a:pt x="169" y="617"/>
                  </a:lnTo>
                  <a:lnTo>
                    <a:pt x="169" y="615"/>
                  </a:lnTo>
                  <a:lnTo>
                    <a:pt x="167" y="615"/>
                  </a:lnTo>
                  <a:lnTo>
                    <a:pt x="167" y="615"/>
                  </a:lnTo>
                  <a:lnTo>
                    <a:pt x="167" y="610"/>
                  </a:lnTo>
                  <a:lnTo>
                    <a:pt x="167" y="610"/>
                  </a:lnTo>
                  <a:lnTo>
                    <a:pt x="167" y="610"/>
                  </a:lnTo>
                  <a:lnTo>
                    <a:pt x="165" y="610"/>
                  </a:lnTo>
                  <a:lnTo>
                    <a:pt x="165" y="610"/>
                  </a:lnTo>
                  <a:lnTo>
                    <a:pt x="155" y="569"/>
                  </a:lnTo>
                  <a:lnTo>
                    <a:pt x="157" y="569"/>
                  </a:lnTo>
                  <a:lnTo>
                    <a:pt x="157" y="557"/>
                  </a:lnTo>
                  <a:lnTo>
                    <a:pt x="155" y="557"/>
                  </a:lnTo>
                  <a:lnTo>
                    <a:pt x="155" y="547"/>
                  </a:lnTo>
                  <a:lnTo>
                    <a:pt x="148" y="547"/>
                  </a:lnTo>
                  <a:lnTo>
                    <a:pt x="148" y="547"/>
                  </a:lnTo>
                  <a:lnTo>
                    <a:pt x="148" y="547"/>
                  </a:lnTo>
                  <a:lnTo>
                    <a:pt x="143" y="547"/>
                  </a:lnTo>
                  <a:lnTo>
                    <a:pt x="143" y="561"/>
                  </a:lnTo>
                  <a:lnTo>
                    <a:pt x="145" y="561"/>
                  </a:lnTo>
                  <a:lnTo>
                    <a:pt x="136" y="603"/>
                  </a:lnTo>
                  <a:lnTo>
                    <a:pt x="123" y="479"/>
                  </a:lnTo>
                  <a:lnTo>
                    <a:pt x="131" y="476"/>
                  </a:lnTo>
                  <a:lnTo>
                    <a:pt x="131" y="476"/>
                  </a:lnTo>
                  <a:lnTo>
                    <a:pt x="131" y="467"/>
                  </a:lnTo>
                  <a:lnTo>
                    <a:pt x="128" y="464"/>
                  </a:lnTo>
                  <a:lnTo>
                    <a:pt x="123" y="464"/>
                  </a:lnTo>
                  <a:lnTo>
                    <a:pt x="116" y="370"/>
                  </a:lnTo>
                  <a:lnTo>
                    <a:pt x="116" y="370"/>
                  </a:lnTo>
                  <a:lnTo>
                    <a:pt x="121" y="370"/>
                  </a:lnTo>
                  <a:lnTo>
                    <a:pt x="121" y="343"/>
                  </a:lnTo>
                  <a:lnTo>
                    <a:pt x="121" y="304"/>
                  </a:lnTo>
                  <a:lnTo>
                    <a:pt x="99" y="304"/>
                  </a:lnTo>
                  <a:lnTo>
                    <a:pt x="99" y="343"/>
                  </a:lnTo>
                  <a:lnTo>
                    <a:pt x="99" y="370"/>
                  </a:lnTo>
                  <a:lnTo>
                    <a:pt x="104" y="370"/>
                  </a:lnTo>
                  <a:lnTo>
                    <a:pt x="97" y="464"/>
                  </a:lnTo>
                  <a:lnTo>
                    <a:pt x="90" y="464"/>
                  </a:lnTo>
                  <a:lnTo>
                    <a:pt x="90" y="474"/>
                  </a:lnTo>
                  <a:lnTo>
                    <a:pt x="90" y="474"/>
                  </a:lnTo>
                  <a:lnTo>
                    <a:pt x="90" y="476"/>
                  </a:lnTo>
                  <a:lnTo>
                    <a:pt x="94" y="476"/>
                  </a:lnTo>
                  <a:lnTo>
                    <a:pt x="82" y="603"/>
                  </a:lnTo>
                  <a:lnTo>
                    <a:pt x="75" y="569"/>
                  </a:lnTo>
                  <a:lnTo>
                    <a:pt x="75" y="569"/>
                  </a:lnTo>
                  <a:lnTo>
                    <a:pt x="75" y="554"/>
                  </a:lnTo>
                  <a:lnTo>
                    <a:pt x="70" y="554"/>
                  </a:lnTo>
                  <a:lnTo>
                    <a:pt x="70" y="549"/>
                  </a:lnTo>
                  <a:lnTo>
                    <a:pt x="65" y="549"/>
                  </a:lnTo>
                  <a:lnTo>
                    <a:pt x="65" y="547"/>
                  </a:lnTo>
                  <a:lnTo>
                    <a:pt x="65" y="549"/>
                  </a:lnTo>
                  <a:lnTo>
                    <a:pt x="60" y="549"/>
                  </a:lnTo>
                  <a:lnTo>
                    <a:pt x="60" y="561"/>
                  </a:lnTo>
                  <a:lnTo>
                    <a:pt x="63" y="561"/>
                  </a:lnTo>
                  <a:lnTo>
                    <a:pt x="51" y="610"/>
                  </a:lnTo>
                  <a:lnTo>
                    <a:pt x="51" y="610"/>
                  </a:lnTo>
                  <a:lnTo>
                    <a:pt x="48" y="610"/>
                  </a:lnTo>
                  <a:lnTo>
                    <a:pt x="46" y="610"/>
                  </a:lnTo>
                  <a:lnTo>
                    <a:pt x="46" y="683"/>
                  </a:lnTo>
                  <a:lnTo>
                    <a:pt x="41" y="685"/>
                  </a:lnTo>
                  <a:lnTo>
                    <a:pt x="41" y="700"/>
                  </a:lnTo>
                  <a:lnTo>
                    <a:pt x="41" y="746"/>
                  </a:lnTo>
                  <a:lnTo>
                    <a:pt x="34" y="756"/>
                  </a:lnTo>
                  <a:lnTo>
                    <a:pt x="34" y="758"/>
                  </a:lnTo>
                  <a:lnTo>
                    <a:pt x="19" y="758"/>
                  </a:lnTo>
                  <a:lnTo>
                    <a:pt x="17" y="746"/>
                  </a:lnTo>
                  <a:lnTo>
                    <a:pt x="17" y="739"/>
                  </a:lnTo>
                  <a:lnTo>
                    <a:pt x="17" y="739"/>
                  </a:lnTo>
                  <a:lnTo>
                    <a:pt x="12" y="739"/>
                  </a:lnTo>
                  <a:lnTo>
                    <a:pt x="12" y="746"/>
                  </a:lnTo>
                  <a:lnTo>
                    <a:pt x="7" y="836"/>
                  </a:lnTo>
                  <a:lnTo>
                    <a:pt x="7" y="848"/>
                  </a:lnTo>
                  <a:lnTo>
                    <a:pt x="5" y="851"/>
                  </a:lnTo>
                  <a:lnTo>
                    <a:pt x="10" y="365"/>
                  </a:lnTo>
                  <a:lnTo>
                    <a:pt x="12" y="306"/>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chemeClr val="tx1"/>
                </a:solidFill>
                <a:effectLst/>
                <a:uLnTx/>
                <a:uFillTx/>
                <a:latin typeface="+mn-lt"/>
                <a:ea typeface="+mn-ea"/>
                <a:cs typeface="+mn-cs"/>
              </a:endParaRPr>
            </a:p>
          </p:txBody>
        </p:sp>
        <p:sp>
          <p:nvSpPr>
            <p:cNvPr id="48" name="Freeform 16"/>
            <p:cNvSpPr/>
            <p:nvPr/>
          </p:nvSpPr>
          <p:spPr bwMode="auto">
            <a:xfrm>
              <a:off x="4070883" y="4843315"/>
              <a:ext cx="2027498" cy="2261074"/>
            </a:xfrm>
            <a:custGeom>
              <a:avLst/>
              <a:gdLst>
                <a:gd name="T0" fmla="*/ 1242 w 1276"/>
                <a:gd name="T1" fmla="*/ 529 h 1423"/>
                <a:gd name="T2" fmla="*/ 1225 w 1276"/>
                <a:gd name="T3" fmla="*/ 527 h 1423"/>
                <a:gd name="T4" fmla="*/ 1196 w 1276"/>
                <a:gd name="T5" fmla="*/ 505 h 1423"/>
                <a:gd name="T6" fmla="*/ 1172 w 1276"/>
                <a:gd name="T7" fmla="*/ 483 h 1423"/>
                <a:gd name="T8" fmla="*/ 1148 w 1276"/>
                <a:gd name="T9" fmla="*/ 461 h 1423"/>
                <a:gd name="T10" fmla="*/ 1126 w 1276"/>
                <a:gd name="T11" fmla="*/ 439 h 1423"/>
                <a:gd name="T12" fmla="*/ 1043 w 1276"/>
                <a:gd name="T13" fmla="*/ 434 h 1423"/>
                <a:gd name="T14" fmla="*/ 1005 w 1276"/>
                <a:gd name="T15" fmla="*/ 447 h 1423"/>
                <a:gd name="T16" fmla="*/ 985 w 1276"/>
                <a:gd name="T17" fmla="*/ 461 h 1423"/>
                <a:gd name="T18" fmla="*/ 981 w 1276"/>
                <a:gd name="T19" fmla="*/ 481 h 1423"/>
                <a:gd name="T20" fmla="*/ 959 w 1276"/>
                <a:gd name="T21" fmla="*/ 495 h 1423"/>
                <a:gd name="T22" fmla="*/ 939 w 1276"/>
                <a:gd name="T23" fmla="*/ 505 h 1423"/>
                <a:gd name="T24" fmla="*/ 937 w 1276"/>
                <a:gd name="T25" fmla="*/ 524 h 1423"/>
                <a:gd name="T26" fmla="*/ 913 w 1276"/>
                <a:gd name="T27" fmla="*/ 529 h 1423"/>
                <a:gd name="T28" fmla="*/ 840 w 1276"/>
                <a:gd name="T29" fmla="*/ 534 h 1423"/>
                <a:gd name="T30" fmla="*/ 840 w 1276"/>
                <a:gd name="T31" fmla="*/ 595 h 1423"/>
                <a:gd name="T32" fmla="*/ 765 w 1276"/>
                <a:gd name="T33" fmla="*/ 876 h 1423"/>
                <a:gd name="T34" fmla="*/ 763 w 1276"/>
                <a:gd name="T35" fmla="*/ 544 h 1423"/>
                <a:gd name="T36" fmla="*/ 690 w 1276"/>
                <a:gd name="T37" fmla="*/ 539 h 1423"/>
                <a:gd name="T38" fmla="*/ 668 w 1276"/>
                <a:gd name="T39" fmla="*/ 534 h 1423"/>
                <a:gd name="T40" fmla="*/ 661 w 1276"/>
                <a:gd name="T41" fmla="*/ 515 h 1423"/>
                <a:gd name="T42" fmla="*/ 646 w 1276"/>
                <a:gd name="T43" fmla="*/ 502 h 1423"/>
                <a:gd name="T44" fmla="*/ 625 w 1276"/>
                <a:gd name="T45" fmla="*/ 490 h 1423"/>
                <a:gd name="T46" fmla="*/ 617 w 1276"/>
                <a:gd name="T47" fmla="*/ 471 h 1423"/>
                <a:gd name="T48" fmla="*/ 600 w 1276"/>
                <a:gd name="T49" fmla="*/ 456 h 1423"/>
                <a:gd name="T50" fmla="*/ 559 w 1276"/>
                <a:gd name="T51" fmla="*/ 444 h 1423"/>
                <a:gd name="T52" fmla="*/ 482 w 1276"/>
                <a:gd name="T53" fmla="*/ 449 h 1423"/>
                <a:gd name="T54" fmla="*/ 460 w 1276"/>
                <a:gd name="T55" fmla="*/ 471 h 1423"/>
                <a:gd name="T56" fmla="*/ 436 w 1276"/>
                <a:gd name="T57" fmla="*/ 493 h 1423"/>
                <a:gd name="T58" fmla="*/ 411 w 1276"/>
                <a:gd name="T59" fmla="*/ 512 h 1423"/>
                <a:gd name="T60" fmla="*/ 385 w 1276"/>
                <a:gd name="T61" fmla="*/ 534 h 1423"/>
                <a:gd name="T62" fmla="*/ 382 w 1276"/>
                <a:gd name="T63" fmla="*/ 536 h 1423"/>
                <a:gd name="T64" fmla="*/ 322 w 1276"/>
                <a:gd name="T65" fmla="*/ 328 h 1423"/>
                <a:gd name="T66" fmla="*/ 264 w 1276"/>
                <a:gd name="T67" fmla="*/ 274 h 1423"/>
                <a:gd name="T68" fmla="*/ 201 w 1276"/>
                <a:gd name="T69" fmla="*/ 233 h 1423"/>
                <a:gd name="T70" fmla="*/ 179 w 1276"/>
                <a:gd name="T71" fmla="*/ 328 h 1423"/>
                <a:gd name="T72" fmla="*/ 181 w 1276"/>
                <a:gd name="T73" fmla="*/ 255 h 1423"/>
                <a:gd name="T74" fmla="*/ 179 w 1276"/>
                <a:gd name="T75" fmla="*/ 252 h 1423"/>
                <a:gd name="T76" fmla="*/ 181 w 1276"/>
                <a:gd name="T77" fmla="*/ 213 h 1423"/>
                <a:gd name="T78" fmla="*/ 179 w 1276"/>
                <a:gd name="T79" fmla="*/ 213 h 1423"/>
                <a:gd name="T80" fmla="*/ 181 w 1276"/>
                <a:gd name="T81" fmla="*/ 174 h 1423"/>
                <a:gd name="T82" fmla="*/ 179 w 1276"/>
                <a:gd name="T83" fmla="*/ 172 h 1423"/>
                <a:gd name="T84" fmla="*/ 116 w 1276"/>
                <a:gd name="T85" fmla="*/ 109 h 1423"/>
                <a:gd name="T86" fmla="*/ 29 w 1276"/>
                <a:gd name="T87" fmla="*/ 104 h 1423"/>
                <a:gd name="T88" fmla="*/ 29 w 1276"/>
                <a:gd name="T89" fmla="*/ 31 h 1423"/>
                <a:gd name="T90" fmla="*/ 29 w 1276"/>
                <a:gd name="T91" fmla="*/ 9 h 1423"/>
                <a:gd name="T92" fmla="*/ 29 w 1276"/>
                <a:gd name="T93" fmla="*/ 0 h 1423"/>
                <a:gd name="T94" fmla="*/ 0 w 1276"/>
                <a:gd name="T95" fmla="*/ 1423 h 1423"/>
                <a:gd name="T96" fmla="*/ 1276 w 1276"/>
                <a:gd name="T97" fmla="*/ 534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76" h="1423">
                  <a:moveTo>
                    <a:pt x="1276" y="534"/>
                  </a:moveTo>
                  <a:lnTo>
                    <a:pt x="1242" y="529"/>
                  </a:lnTo>
                  <a:lnTo>
                    <a:pt x="1223" y="532"/>
                  </a:lnTo>
                  <a:lnTo>
                    <a:pt x="1225" y="527"/>
                  </a:lnTo>
                  <a:lnTo>
                    <a:pt x="1196" y="524"/>
                  </a:lnTo>
                  <a:lnTo>
                    <a:pt x="1196" y="505"/>
                  </a:lnTo>
                  <a:lnTo>
                    <a:pt x="1172" y="502"/>
                  </a:lnTo>
                  <a:lnTo>
                    <a:pt x="1172" y="483"/>
                  </a:lnTo>
                  <a:lnTo>
                    <a:pt x="1148" y="481"/>
                  </a:lnTo>
                  <a:lnTo>
                    <a:pt x="1148" y="461"/>
                  </a:lnTo>
                  <a:lnTo>
                    <a:pt x="1123" y="459"/>
                  </a:lnTo>
                  <a:lnTo>
                    <a:pt x="1126" y="439"/>
                  </a:lnTo>
                  <a:lnTo>
                    <a:pt x="1094" y="434"/>
                  </a:lnTo>
                  <a:lnTo>
                    <a:pt x="1043" y="434"/>
                  </a:lnTo>
                  <a:lnTo>
                    <a:pt x="1007" y="439"/>
                  </a:lnTo>
                  <a:lnTo>
                    <a:pt x="1005" y="447"/>
                  </a:lnTo>
                  <a:lnTo>
                    <a:pt x="1005" y="459"/>
                  </a:lnTo>
                  <a:lnTo>
                    <a:pt x="985" y="461"/>
                  </a:lnTo>
                  <a:lnTo>
                    <a:pt x="983" y="471"/>
                  </a:lnTo>
                  <a:lnTo>
                    <a:pt x="981" y="481"/>
                  </a:lnTo>
                  <a:lnTo>
                    <a:pt x="964" y="483"/>
                  </a:lnTo>
                  <a:lnTo>
                    <a:pt x="959" y="495"/>
                  </a:lnTo>
                  <a:lnTo>
                    <a:pt x="959" y="502"/>
                  </a:lnTo>
                  <a:lnTo>
                    <a:pt x="939" y="505"/>
                  </a:lnTo>
                  <a:lnTo>
                    <a:pt x="937" y="517"/>
                  </a:lnTo>
                  <a:lnTo>
                    <a:pt x="937" y="524"/>
                  </a:lnTo>
                  <a:lnTo>
                    <a:pt x="915" y="527"/>
                  </a:lnTo>
                  <a:lnTo>
                    <a:pt x="913" y="529"/>
                  </a:lnTo>
                  <a:lnTo>
                    <a:pt x="893" y="527"/>
                  </a:lnTo>
                  <a:lnTo>
                    <a:pt x="840" y="534"/>
                  </a:lnTo>
                  <a:lnTo>
                    <a:pt x="840" y="595"/>
                  </a:lnTo>
                  <a:lnTo>
                    <a:pt x="840" y="595"/>
                  </a:lnTo>
                  <a:lnTo>
                    <a:pt x="840" y="876"/>
                  </a:lnTo>
                  <a:lnTo>
                    <a:pt x="765" y="876"/>
                  </a:lnTo>
                  <a:lnTo>
                    <a:pt x="763" y="600"/>
                  </a:lnTo>
                  <a:lnTo>
                    <a:pt x="763" y="544"/>
                  </a:lnTo>
                  <a:lnTo>
                    <a:pt x="707" y="536"/>
                  </a:lnTo>
                  <a:lnTo>
                    <a:pt x="690" y="539"/>
                  </a:lnTo>
                  <a:lnTo>
                    <a:pt x="688" y="536"/>
                  </a:lnTo>
                  <a:lnTo>
                    <a:pt x="668" y="534"/>
                  </a:lnTo>
                  <a:lnTo>
                    <a:pt x="668" y="527"/>
                  </a:lnTo>
                  <a:lnTo>
                    <a:pt x="661" y="515"/>
                  </a:lnTo>
                  <a:lnTo>
                    <a:pt x="646" y="512"/>
                  </a:lnTo>
                  <a:lnTo>
                    <a:pt x="646" y="502"/>
                  </a:lnTo>
                  <a:lnTo>
                    <a:pt x="639" y="493"/>
                  </a:lnTo>
                  <a:lnTo>
                    <a:pt x="625" y="490"/>
                  </a:lnTo>
                  <a:lnTo>
                    <a:pt x="625" y="481"/>
                  </a:lnTo>
                  <a:lnTo>
                    <a:pt x="617" y="471"/>
                  </a:lnTo>
                  <a:lnTo>
                    <a:pt x="603" y="468"/>
                  </a:lnTo>
                  <a:lnTo>
                    <a:pt x="600" y="456"/>
                  </a:lnTo>
                  <a:lnTo>
                    <a:pt x="598" y="449"/>
                  </a:lnTo>
                  <a:lnTo>
                    <a:pt x="559" y="444"/>
                  </a:lnTo>
                  <a:lnTo>
                    <a:pt x="511" y="444"/>
                  </a:lnTo>
                  <a:lnTo>
                    <a:pt x="482" y="449"/>
                  </a:lnTo>
                  <a:lnTo>
                    <a:pt x="482" y="466"/>
                  </a:lnTo>
                  <a:lnTo>
                    <a:pt x="460" y="471"/>
                  </a:lnTo>
                  <a:lnTo>
                    <a:pt x="460" y="488"/>
                  </a:lnTo>
                  <a:lnTo>
                    <a:pt x="436" y="493"/>
                  </a:lnTo>
                  <a:lnTo>
                    <a:pt x="436" y="510"/>
                  </a:lnTo>
                  <a:lnTo>
                    <a:pt x="411" y="512"/>
                  </a:lnTo>
                  <a:lnTo>
                    <a:pt x="411" y="532"/>
                  </a:lnTo>
                  <a:lnTo>
                    <a:pt x="385" y="534"/>
                  </a:lnTo>
                  <a:lnTo>
                    <a:pt x="385" y="536"/>
                  </a:lnTo>
                  <a:lnTo>
                    <a:pt x="382" y="536"/>
                  </a:lnTo>
                  <a:lnTo>
                    <a:pt x="382" y="328"/>
                  </a:lnTo>
                  <a:lnTo>
                    <a:pt x="322" y="328"/>
                  </a:lnTo>
                  <a:lnTo>
                    <a:pt x="322" y="274"/>
                  </a:lnTo>
                  <a:lnTo>
                    <a:pt x="264" y="274"/>
                  </a:lnTo>
                  <a:lnTo>
                    <a:pt x="264" y="233"/>
                  </a:lnTo>
                  <a:lnTo>
                    <a:pt x="201" y="233"/>
                  </a:lnTo>
                  <a:lnTo>
                    <a:pt x="201" y="328"/>
                  </a:lnTo>
                  <a:lnTo>
                    <a:pt x="179" y="328"/>
                  </a:lnTo>
                  <a:lnTo>
                    <a:pt x="179" y="257"/>
                  </a:lnTo>
                  <a:lnTo>
                    <a:pt x="181" y="255"/>
                  </a:lnTo>
                  <a:lnTo>
                    <a:pt x="181" y="252"/>
                  </a:lnTo>
                  <a:lnTo>
                    <a:pt x="179" y="252"/>
                  </a:lnTo>
                  <a:lnTo>
                    <a:pt x="179" y="218"/>
                  </a:lnTo>
                  <a:lnTo>
                    <a:pt x="181" y="213"/>
                  </a:lnTo>
                  <a:lnTo>
                    <a:pt x="181" y="213"/>
                  </a:lnTo>
                  <a:lnTo>
                    <a:pt x="179" y="213"/>
                  </a:lnTo>
                  <a:lnTo>
                    <a:pt x="179" y="177"/>
                  </a:lnTo>
                  <a:lnTo>
                    <a:pt x="181" y="174"/>
                  </a:lnTo>
                  <a:lnTo>
                    <a:pt x="181" y="172"/>
                  </a:lnTo>
                  <a:lnTo>
                    <a:pt x="179" y="172"/>
                  </a:lnTo>
                  <a:lnTo>
                    <a:pt x="179" y="114"/>
                  </a:lnTo>
                  <a:lnTo>
                    <a:pt x="116" y="109"/>
                  </a:lnTo>
                  <a:lnTo>
                    <a:pt x="43" y="104"/>
                  </a:lnTo>
                  <a:lnTo>
                    <a:pt x="29" y="104"/>
                  </a:lnTo>
                  <a:lnTo>
                    <a:pt x="29" y="51"/>
                  </a:lnTo>
                  <a:lnTo>
                    <a:pt x="29" y="31"/>
                  </a:lnTo>
                  <a:lnTo>
                    <a:pt x="29" y="26"/>
                  </a:lnTo>
                  <a:lnTo>
                    <a:pt x="29" y="9"/>
                  </a:lnTo>
                  <a:lnTo>
                    <a:pt x="29" y="4"/>
                  </a:lnTo>
                  <a:lnTo>
                    <a:pt x="29" y="0"/>
                  </a:lnTo>
                  <a:lnTo>
                    <a:pt x="0" y="0"/>
                  </a:lnTo>
                  <a:lnTo>
                    <a:pt x="0" y="1423"/>
                  </a:lnTo>
                  <a:lnTo>
                    <a:pt x="1276" y="1423"/>
                  </a:lnTo>
                  <a:lnTo>
                    <a:pt x="1276" y="534"/>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chemeClr val="tx1"/>
                </a:solidFill>
                <a:effectLst/>
                <a:uLnTx/>
                <a:uFillTx/>
                <a:latin typeface="+mn-lt"/>
                <a:ea typeface="+mn-ea"/>
                <a:cs typeface="+mn-cs"/>
              </a:endParaRPr>
            </a:p>
          </p:txBody>
        </p:sp>
        <p:sp>
          <p:nvSpPr>
            <p:cNvPr id="49" name="Freeform 17"/>
            <p:cNvSpPr/>
            <p:nvPr/>
          </p:nvSpPr>
          <p:spPr bwMode="auto">
            <a:xfrm>
              <a:off x="2035441" y="4360275"/>
              <a:ext cx="2035444" cy="2744114"/>
            </a:xfrm>
            <a:custGeom>
              <a:avLst/>
              <a:gdLst>
                <a:gd name="T0" fmla="*/ 1281 w 1281"/>
                <a:gd name="T1" fmla="*/ 1727 h 1727"/>
                <a:gd name="T2" fmla="*/ 1194 w 1281"/>
                <a:gd name="T3" fmla="*/ 304 h 1727"/>
                <a:gd name="T4" fmla="*/ 1194 w 1281"/>
                <a:gd name="T5" fmla="*/ 284 h 1727"/>
                <a:gd name="T6" fmla="*/ 1194 w 1281"/>
                <a:gd name="T7" fmla="*/ 265 h 1727"/>
                <a:gd name="T8" fmla="*/ 1080 w 1281"/>
                <a:gd name="T9" fmla="*/ 126 h 1727"/>
                <a:gd name="T10" fmla="*/ 1073 w 1281"/>
                <a:gd name="T11" fmla="*/ 80 h 1727"/>
                <a:gd name="T12" fmla="*/ 1063 w 1281"/>
                <a:gd name="T13" fmla="*/ 92 h 1727"/>
                <a:gd name="T14" fmla="*/ 1063 w 1281"/>
                <a:gd name="T15" fmla="*/ 12 h 1727"/>
                <a:gd name="T16" fmla="*/ 1061 w 1281"/>
                <a:gd name="T17" fmla="*/ 0 h 1727"/>
                <a:gd name="T18" fmla="*/ 1053 w 1281"/>
                <a:gd name="T19" fmla="*/ 92 h 1727"/>
                <a:gd name="T20" fmla="*/ 1053 w 1281"/>
                <a:gd name="T21" fmla="*/ 12 h 1727"/>
                <a:gd name="T22" fmla="*/ 1048 w 1281"/>
                <a:gd name="T23" fmla="*/ 0 h 1727"/>
                <a:gd name="T24" fmla="*/ 1041 w 1281"/>
                <a:gd name="T25" fmla="*/ 92 h 1727"/>
                <a:gd name="T26" fmla="*/ 1041 w 1281"/>
                <a:gd name="T27" fmla="*/ 12 h 1727"/>
                <a:gd name="T28" fmla="*/ 1039 w 1281"/>
                <a:gd name="T29" fmla="*/ 0 h 1727"/>
                <a:gd name="T30" fmla="*/ 1031 w 1281"/>
                <a:gd name="T31" fmla="*/ 92 h 1727"/>
                <a:gd name="T32" fmla="*/ 1031 w 1281"/>
                <a:gd name="T33" fmla="*/ 12 h 1727"/>
                <a:gd name="T34" fmla="*/ 1027 w 1281"/>
                <a:gd name="T35" fmla="*/ 0 h 1727"/>
                <a:gd name="T36" fmla="*/ 1019 w 1281"/>
                <a:gd name="T37" fmla="*/ 92 h 1727"/>
                <a:gd name="T38" fmla="*/ 1019 w 1281"/>
                <a:gd name="T39" fmla="*/ 12 h 1727"/>
                <a:gd name="T40" fmla="*/ 1017 w 1281"/>
                <a:gd name="T41" fmla="*/ 0 h 1727"/>
                <a:gd name="T42" fmla="*/ 1010 w 1281"/>
                <a:gd name="T43" fmla="*/ 92 h 1727"/>
                <a:gd name="T44" fmla="*/ 1000 w 1281"/>
                <a:gd name="T45" fmla="*/ 80 h 1727"/>
                <a:gd name="T46" fmla="*/ 1000 w 1281"/>
                <a:gd name="T47" fmla="*/ 257 h 1727"/>
                <a:gd name="T48" fmla="*/ 1000 w 1281"/>
                <a:gd name="T49" fmla="*/ 282 h 1727"/>
                <a:gd name="T50" fmla="*/ 971 w 1281"/>
                <a:gd name="T51" fmla="*/ 304 h 1727"/>
                <a:gd name="T52" fmla="*/ 971 w 1281"/>
                <a:gd name="T53" fmla="*/ 313 h 1727"/>
                <a:gd name="T54" fmla="*/ 971 w 1281"/>
                <a:gd name="T55" fmla="*/ 335 h 1727"/>
                <a:gd name="T56" fmla="*/ 971 w 1281"/>
                <a:gd name="T57" fmla="*/ 403 h 1727"/>
                <a:gd name="T58" fmla="*/ 968 w 1281"/>
                <a:gd name="T59" fmla="*/ 413 h 1727"/>
                <a:gd name="T60" fmla="*/ 932 w 1281"/>
                <a:gd name="T61" fmla="*/ 738 h 1727"/>
                <a:gd name="T62" fmla="*/ 814 w 1281"/>
                <a:gd name="T63" fmla="*/ 515 h 1727"/>
                <a:gd name="T64" fmla="*/ 746 w 1281"/>
                <a:gd name="T65" fmla="*/ 386 h 1727"/>
                <a:gd name="T66" fmla="*/ 719 w 1281"/>
                <a:gd name="T67" fmla="*/ 515 h 1727"/>
                <a:gd name="T68" fmla="*/ 608 w 1281"/>
                <a:gd name="T69" fmla="*/ 386 h 1727"/>
                <a:gd name="T70" fmla="*/ 557 w 1281"/>
                <a:gd name="T71" fmla="*/ 515 h 1727"/>
                <a:gd name="T72" fmla="*/ 513 w 1281"/>
                <a:gd name="T73" fmla="*/ 1195 h 1727"/>
                <a:gd name="T74" fmla="*/ 458 w 1281"/>
                <a:gd name="T75" fmla="*/ 1200 h 1727"/>
                <a:gd name="T76" fmla="*/ 431 w 1281"/>
                <a:gd name="T77" fmla="*/ 1202 h 1727"/>
                <a:gd name="T78" fmla="*/ 412 w 1281"/>
                <a:gd name="T79" fmla="*/ 1180 h 1727"/>
                <a:gd name="T80" fmla="*/ 370 w 1281"/>
                <a:gd name="T81" fmla="*/ 1207 h 1727"/>
                <a:gd name="T82" fmla="*/ 370 w 1281"/>
                <a:gd name="T83" fmla="*/ 1210 h 1727"/>
                <a:gd name="T84" fmla="*/ 370 w 1281"/>
                <a:gd name="T85" fmla="*/ 1200 h 1727"/>
                <a:gd name="T86" fmla="*/ 322 w 1281"/>
                <a:gd name="T87" fmla="*/ 1188 h 1727"/>
                <a:gd name="T88" fmla="*/ 312 w 1281"/>
                <a:gd name="T89" fmla="*/ 1202 h 1727"/>
                <a:gd name="T90" fmla="*/ 269 w 1281"/>
                <a:gd name="T91" fmla="*/ 1197 h 1727"/>
                <a:gd name="T92" fmla="*/ 140 w 1281"/>
                <a:gd name="T93" fmla="*/ 1193 h 1727"/>
                <a:gd name="T94" fmla="*/ 0 w 1281"/>
                <a:gd name="T95" fmla="*/ 121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1" h="1727">
                  <a:moveTo>
                    <a:pt x="0" y="1727"/>
                  </a:moveTo>
                  <a:lnTo>
                    <a:pt x="1281" y="1727"/>
                  </a:lnTo>
                  <a:lnTo>
                    <a:pt x="1281" y="304"/>
                  </a:lnTo>
                  <a:lnTo>
                    <a:pt x="1194" y="304"/>
                  </a:lnTo>
                  <a:lnTo>
                    <a:pt x="1194" y="291"/>
                  </a:lnTo>
                  <a:lnTo>
                    <a:pt x="1194" y="284"/>
                  </a:lnTo>
                  <a:lnTo>
                    <a:pt x="1194" y="267"/>
                  </a:lnTo>
                  <a:lnTo>
                    <a:pt x="1194" y="265"/>
                  </a:lnTo>
                  <a:lnTo>
                    <a:pt x="1080" y="265"/>
                  </a:lnTo>
                  <a:lnTo>
                    <a:pt x="1080" y="126"/>
                  </a:lnTo>
                  <a:lnTo>
                    <a:pt x="1080" y="80"/>
                  </a:lnTo>
                  <a:lnTo>
                    <a:pt x="1073" y="80"/>
                  </a:lnTo>
                  <a:lnTo>
                    <a:pt x="1073" y="92"/>
                  </a:lnTo>
                  <a:lnTo>
                    <a:pt x="1063" y="92"/>
                  </a:lnTo>
                  <a:lnTo>
                    <a:pt x="1063" y="12"/>
                  </a:lnTo>
                  <a:lnTo>
                    <a:pt x="1063" y="12"/>
                  </a:lnTo>
                  <a:lnTo>
                    <a:pt x="1063" y="0"/>
                  </a:lnTo>
                  <a:lnTo>
                    <a:pt x="1061" y="0"/>
                  </a:lnTo>
                  <a:lnTo>
                    <a:pt x="1061" y="92"/>
                  </a:lnTo>
                  <a:lnTo>
                    <a:pt x="1053" y="92"/>
                  </a:lnTo>
                  <a:lnTo>
                    <a:pt x="1053" y="12"/>
                  </a:lnTo>
                  <a:lnTo>
                    <a:pt x="1053" y="12"/>
                  </a:lnTo>
                  <a:lnTo>
                    <a:pt x="1053" y="0"/>
                  </a:lnTo>
                  <a:lnTo>
                    <a:pt x="1048" y="0"/>
                  </a:lnTo>
                  <a:lnTo>
                    <a:pt x="1048" y="92"/>
                  </a:lnTo>
                  <a:lnTo>
                    <a:pt x="1041" y="92"/>
                  </a:lnTo>
                  <a:lnTo>
                    <a:pt x="1041" y="12"/>
                  </a:lnTo>
                  <a:lnTo>
                    <a:pt x="1041" y="12"/>
                  </a:lnTo>
                  <a:lnTo>
                    <a:pt x="1041" y="0"/>
                  </a:lnTo>
                  <a:lnTo>
                    <a:pt x="1039" y="0"/>
                  </a:lnTo>
                  <a:lnTo>
                    <a:pt x="1039" y="92"/>
                  </a:lnTo>
                  <a:lnTo>
                    <a:pt x="1031" y="92"/>
                  </a:lnTo>
                  <a:lnTo>
                    <a:pt x="1031" y="12"/>
                  </a:lnTo>
                  <a:lnTo>
                    <a:pt x="1031" y="12"/>
                  </a:lnTo>
                  <a:lnTo>
                    <a:pt x="1029" y="0"/>
                  </a:lnTo>
                  <a:lnTo>
                    <a:pt x="1027" y="0"/>
                  </a:lnTo>
                  <a:lnTo>
                    <a:pt x="1027" y="92"/>
                  </a:lnTo>
                  <a:lnTo>
                    <a:pt x="1019" y="92"/>
                  </a:lnTo>
                  <a:lnTo>
                    <a:pt x="1019" y="12"/>
                  </a:lnTo>
                  <a:lnTo>
                    <a:pt x="1019" y="12"/>
                  </a:lnTo>
                  <a:lnTo>
                    <a:pt x="1019" y="0"/>
                  </a:lnTo>
                  <a:lnTo>
                    <a:pt x="1017" y="0"/>
                  </a:lnTo>
                  <a:lnTo>
                    <a:pt x="1017" y="92"/>
                  </a:lnTo>
                  <a:lnTo>
                    <a:pt x="1010" y="92"/>
                  </a:lnTo>
                  <a:lnTo>
                    <a:pt x="1007" y="80"/>
                  </a:lnTo>
                  <a:lnTo>
                    <a:pt x="1000" y="80"/>
                  </a:lnTo>
                  <a:lnTo>
                    <a:pt x="1000" y="253"/>
                  </a:lnTo>
                  <a:lnTo>
                    <a:pt x="1000" y="257"/>
                  </a:lnTo>
                  <a:lnTo>
                    <a:pt x="1000" y="274"/>
                  </a:lnTo>
                  <a:lnTo>
                    <a:pt x="1000" y="282"/>
                  </a:lnTo>
                  <a:lnTo>
                    <a:pt x="1000" y="304"/>
                  </a:lnTo>
                  <a:lnTo>
                    <a:pt x="971" y="304"/>
                  </a:lnTo>
                  <a:lnTo>
                    <a:pt x="971" y="308"/>
                  </a:lnTo>
                  <a:lnTo>
                    <a:pt x="971" y="313"/>
                  </a:lnTo>
                  <a:lnTo>
                    <a:pt x="971" y="333"/>
                  </a:lnTo>
                  <a:lnTo>
                    <a:pt x="971" y="335"/>
                  </a:lnTo>
                  <a:lnTo>
                    <a:pt x="971" y="355"/>
                  </a:lnTo>
                  <a:lnTo>
                    <a:pt x="971" y="403"/>
                  </a:lnTo>
                  <a:lnTo>
                    <a:pt x="968" y="403"/>
                  </a:lnTo>
                  <a:lnTo>
                    <a:pt x="968" y="413"/>
                  </a:lnTo>
                  <a:lnTo>
                    <a:pt x="932" y="413"/>
                  </a:lnTo>
                  <a:lnTo>
                    <a:pt x="932" y="738"/>
                  </a:lnTo>
                  <a:lnTo>
                    <a:pt x="814" y="738"/>
                  </a:lnTo>
                  <a:lnTo>
                    <a:pt x="814" y="515"/>
                  </a:lnTo>
                  <a:lnTo>
                    <a:pt x="746" y="515"/>
                  </a:lnTo>
                  <a:lnTo>
                    <a:pt x="746" y="386"/>
                  </a:lnTo>
                  <a:lnTo>
                    <a:pt x="719" y="386"/>
                  </a:lnTo>
                  <a:lnTo>
                    <a:pt x="719" y="515"/>
                  </a:lnTo>
                  <a:lnTo>
                    <a:pt x="608" y="515"/>
                  </a:lnTo>
                  <a:lnTo>
                    <a:pt x="608" y="386"/>
                  </a:lnTo>
                  <a:lnTo>
                    <a:pt x="557" y="386"/>
                  </a:lnTo>
                  <a:lnTo>
                    <a:pt x="557" y="515"/>
                  </a:lnTo>
                  <a:lnTo>
                    <a:pt x="513" y="515"/>
                  </a:lnTo>
                  <a:lnTo>
                    <a:pt x="513" y="1195"/>
                  </a:lnTo>
                  <a:lnTo>
                    <a:pt x="475" y="1197"/>
                  </a:lnTo>
                  <a:lnTo>
                    <a:pt x="458" y="1200"/>
                  </a:lnTo>
                  <a:lnTo>
                    <a:pt x="433" y="1202"/>
                  </a:lnTo>
                  <a:lnTo>
                    <a:pt x="431" y="1202"/>
                  </a:lnTo>
                  <a:lnTo>
                    <a:pt x="421" y="1188"/>
                  </a:lnTo>
                  <a:lnTo>
                    <a:pt x="412" y="1180"/>
                  </a:lnTo>
                  <a:lnTo>
                    <a:pt x="373" y="1200"/>
                  </a:lnTo>
                  <a:lnTo>
                    <a:pt x="370" y="1207"/>
                  </a:lnTo>
                  <a:lnTo>
                    <a:pt x="370" y="1210"/>
                  </a:lnTo>
                  <a:lnTo>
                    <a:pt x="370" y="1210"/>
                  </a:lnTo>
                  <a:lnTo>
                    <a:pt x="370" y="1207"/>
                  </a:lnTo>
                  <a:lnTo>
                    <a:pt x="370" y="1200"/>
                  </a:lnTo>
                  <a:lnTo>
                    <a:pt x="332" y="1180"/>
                  </a:lnTo>
                  <a:lnTo>
                    <a:pt x="322" y="1188"/>
                  </a:lnTo>
                  <a:lnTo>
                    <a:pt x="312" y="1202"/>
                  </a:lnTo>
                  <a:lnTo>
                    <a:pt x="312" y="1202"/>
                  </a:lnTo>
                  <a:lnTo>
                    <a:pt x="288" y="1200"/>
                  </a:lnTo>
                  <a:lnTo>
                    <a:pt x="269" y="1197"/>
                  </a:lnTo>
                  <a:lnTo>
                    <a:pt x="160" y="1193"/>
                  </a:lnTo>
                  <a:lnTo>
                    <a:pt x="140" y="1193"/>
                  </a:lnTo>
                  <a:lnTo>
                    <a:pt x="22" y="1205"/>
                  </a:lnTo>
                  <a:lnTo>
                    <a:pt x="0" y="1210"/>
                  </a:lnTo>
                  <a:lnTo>
                    <a:pt x="0" y="1727"/>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chemeClr val="tx1"/>
                </a:solidFill>
                <a:effectLst/>
                <a:uLnTx/>
                <a:uFillTx/>
                <a:latin typeface="+mn-lt"/>
                <a:ea typeface="+mn-ea"/>
                <a:cs typeface="+mn-cs"/>
              </a:endParaRPr>
            </a:p>
          </p:txBody>
        </p:sp>
        <p:sp>
          <p:nvSpPr>
            <p:cNvPr id="50" name="Freeform 18"/>
            <p:cNvSpPr>
              <a:spLocks noEditPoints="1"/>
            </p:cNvSpPr>
            <p:nvPr/>
          </p:nvSpPr>
          <p:spPr bwMode="auto">
            <a:xfrm>
              <a:off x="3175" y="4449256"/>
              <a:ext cx="2032266" cy="2655133"/>
            </a:xfrm>
            <a:custGeom>
              <a:avLst/>
              <a:gdLst>
                <a:gd name="T0" fmla="*/ 933 w 1279"/>
                <a:gd name="T1" fmla="*/ 988 h 1671"/>
                <a:gd name="T2" fmla="*/ 712 w 1279"/>
                <a:gd name="T3" fmla="*/ 933 h 1671"/>
                <a:gd name="T4" fmla="*/ 577 w 1279"/>
                <a:gd name="T5" fmla="*/ 1207 h 1671"/>
                <a:gd name="T6" fmla="*/ 303 w 1279"/>
                <a:gd name="T7" fmla="*/ 1336 h 1671"/>
                <a:gd name="T8" fmla="*/ 230 w 1279"/>
                <a:gd name="T9" fmla="*/ 517 h 1671"/>
                <a:gd name="T10" fmla="*/ 194 w 1279"/>
                <a:gd name="T11" fmla="*/ 505 h 1671"/>
                <a:gd name="T12" fmla="*/ 240 w 1279"/>
                <a:gd name="T13" fmla="*/ 498 h 1671"/>
                <a:gd name="T14" fmla="*/ 211 w 1279"/>
                <a:gd name="T15" fmla="*/ 486 h 1671"/>
                <a:gd name="T16" fmla="*/ 194 w 1279"/>
                <a:gd name="T17" fmla="*/ 481 h 1671"/>
                <a:gd name="T18" fmla="*/ 192 w 1279"/>
                <a:gd name="T19" fmla="*/ 432 h 1671"/>
                <a:gd name="T20" fmla="*/ 182 w 1279"/>
                <a:gd name="T21" fmla="*/ 427 h 1671"/>
                <a:gd name="T22" fmla="*/ 204 w 1279"/>
                <a:gd name="T23" fmla="*/ 425 h 1671"/>
                <a:gd name="T24" fmla="*/ 218 w 1279"/>
                <a:gd name="T25" fmla="*/ 425 h 1671"/>
                <a:gd name="T26" fmla="*/ 233 w 1279"/>
                <a:gd name="T27" fmla="*/ 418 h 1671"/>
                <a:gd name="T28" fmla="*/ 235 w 1279"/>
                <a:gd name="T29" fmla="*/ 410 h 1671"/>
                <a:gd name="T30" fmla="*/ 189 w 1279"/>
                <a:gd name="T31" fmla="*/ 398 h 1671"/>
                <a:gd name="T32" fmla="*/ 172 w 1279"/>
                <a:gd name="T33" fmla="*/ 379 h 1671"/>
                <a:gd name="T34" fmla="*/ 168 w 1279"/>
                <a:gd name="T35" fmla="*/ 245 h 1671"/>
                <a:gd name="T36" fmla="*/ 163 w 1279"/>
                <a:gd name="T37" fmla="*/ 146 h 1671"/>
                <a:gd name="T38" fmla="*/ 158 w 1279"/>
                <a:gd name="T39" fmla="*/ 63 h 1671"/>
                <a:gd name="T40" fmla="*/ 155 w 1279"/>
                <a:gd name="T41" fmla="*/ 0 h 1671"/>
                <a:gd name="T42" fmla="*/ 153 w 1279"/>
                <a:gd name="T43" fmla="*/ 0 h 1671"/>
                <a:gd name="T44" fmla="*/ 151 w 1279"/>
                <a:gd name="T45" fmla="*/ 65 h 1671"/>
                <a:gd name="T46" fmla="*/ 148 w 1279"/>
                <a:gd name="T47" fmla="*/ 146 h 1671"/>
                <a:gd name="T48" fmla="*/ 146 w 1279"/>
                <a:gd name="T49" fmla="*/ 374 h 1671"/>
                <a:gd name="T50" fmla="*/ 138 w 1279"/>
                <a:gd name="T51" fmla="*/ 386 h 1671"/>
                <a:gd name="T52" fmla="*/ 117 w 1279"/>
                <a:gd name="T53" fmla="*/ 401 h 1671"/>
                <a:gd name="T54" fmla="*/ 80 w 1279"/>
                <a:gd name="T55" fmla="*/ 418 h 1671"/>
                <a:gd name="T56" fmla="*/ 95 w 1279"/>
                <a:gd name="T57" fmla="*/ 425 h 1671"/>
                <a:gd name="T58" fmla="*/ 112 w 1279"/>
                <a:gd name="T59" fmla="*/ 427 h 1671"/>
                <a:gd name="T60" fmla="*/ 129 w 1279"/>
                <a:gd name="T61" fmla="*/ 427 h 1671"/>
                <a:gd name="T62" fmla="*/ 119 w 1279"/>
                <a:gd name="T63" fmla="*/ 439 h 1671"/>
                <a:gd name="T64" fmla="*/ 121 w 1279"/>
                <a:gd name="T65" fmla="*/ 481 h 1671"/>
                <a:gd name="T66" fmla="*/ 100 w 1279"/>
                <a:gd name="T67" fmla="*/ 486 h 1671"/>
                <a:gd name="T68" fmla="*/ 75 w 1279"/>
                <a:gd name="T69" fmla="*/ 498 h 1671"/>
                <a:gd name="T70" fmla="*/ 121 w 1279"/>
                <a:gd name="T71" fmla="*/ 507 h 1671"/>
                <a:gd name="T72" fmla="*/ 85 w 1279"/>
                <a:gd name="T73" fmla="*/ 520 h 1671"/>
                <a:gd name="T74" fmla="*/ 27 w 1279"/>
                <a:gd name="T75" fmla="*/ 1333 h 1671"/>
                <a:gd name="T76" fmla="*/ 126 w 1279"/>
                <a:gd name="T77" fmla="*/ 498 h 1671"/>
                <a:gd name="T78" fmla="*/ 121 w 1279"/>
                <a:gd name="T79" fmla="*/ 498 h 1671"/>
                <a:gd name="T80" fmla="*/ 121 w 1279"/>
                <a:gd name="T81" fmla="*/ 568 h 1671"/>
                <a:gd name="T82" fmla="*/ 119 w 1279"/>
                <a:gd name="T83" fmla="*/ 656 h 1671"/>
                <a:gd name="T84" fmla="*/ 138 w 1279"/>
                <a:gd name="T85" fmla="*/ 799 h 1671"/>
                <a:gd name="T86" fmla="*/ 124 w 1279"/>
                <a:gd name="T87" fmla="*/ 814 h 1671"/>
                <a:gd name="T88" fmla="*/ 119 w 1279"/>
                <a:gd name="T89" fmla="*/ 937 h 1671"/>
                <a:gd name="T90" fmla="*/ 141 w 1279"/>
                <a:gd name="T91" fmla="*/ 1071 h 1671"/>
                <a:gd name="T92" fmla="*/ 121 w 1279"/>
                <a:gd name="T93" fmla="*/ 1188 h 1671"/>
                <a:gd name="T94" fmla="*/ 129 w 1279"/>
                <a:gd name="T95" fmla="*/ 1185 h 1671"/>
                <a:gd name="T96" fmla="*/ 182 w 1279"/>
                <a:gd name="T97" fmla="*/ 656 h 1671"/>
                <a:gd name="T98" fmla="*/ 189 w 1279"/>
                <a:gd name="T99" fmla="*/ 799 h 1671"/>
                <a:gd name="T100" fmla="*/ 199 w 1279"/>
                <a:gd name="T101" fmla="*/ 937 h 1671"/>
                <a:gd name="T102" fmla="*/ 199 w 1279"/>
                <a:gd name="T103" fmla="*/ 957 h 1671"/>
                <a:gd name="T104" fmla="*/ 184 w 1279"/>
                <a:gd name="T105" fmla="*/ 1185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79" h="1671">
                  <a:moveTo>
                    <a:pt x="1279" y="1154"/>
                  </a:moveTo>
                  <a:lnTo>
                    <a:pt x="1182" y="1178"/>
                  </a:lnTo>
                  <a:lnTo>
                    <a:pt x="1100" y="1212"/>
                  </a:lnTo>
                  <a:lnTo>
                    <a:pt x="1063" y="1212"/>
                  </a:lnTo>
                  <a:lnTo>
                    <a:pt x="1063" y="988"/>
                  </a:lnTo>
                  <a:lnTo>
                    <a:pt x="933" y="988"/>
                  </a:lnTo>
                  <a:lnTo>
                    <a:pt x="933" y="933"/>
                  </a:lnTo>
                  <a:lnTo>
                    <a:pt x="894" y="933"/>
                  </a:lnTo>
                  <a:lnTo>
                    <a:pt x="894" y="877"/>
                  </a:lnTo>
                  <a:lnTo>
                    <a:pt x="783" y="877"/>
                  </a:lnTo>
                  <a:lnTo>
                    <a:pt x="783" y="933"/>
                  </a:lnTo>
                  <a:lnTo>
                    <a:pt x="712" y="933"/>
                  </a:lnTo>
                  <a:lnTo>
                    <a:pt x="712" y="988"/>
                  </a:lnTo>
                  <a:lnTo>
                    <a:pt x="671" y="988"/>
                  </a:lnTo>
                  <a:lnTo>
                    <a:pt x="671" y="1183"/>
                  </a:lnTo>
                  <a:lnTo>
                    <a:pt x="659" y="1180"/>
                  </a:lnTo>
                  <a:lnTo>
                    <a:pt x="618" y="1188"/>
                  </a:lnTo>
                  <a:lnTo>
                    <a:pt x="577" y="1207"/>
                  </a:lnTo>
                  <a:lnTo>
                    <a:pt x="543" y="1236"/>
                  </a:lnTo>
                  <a:lnTo>
                    <a:pt x="519" y="1275"/>
                  </a:lnTo>
                  <a:lnTo>
                    <a:pt x="506" y="1309"/>
                  </a:lnTo>
                  <a:lnTo>
                    <a:pt x="315" y="1309"/>
                  </a:lnTo>
                  <a:lnTo>
                    <a:pt x="303" y="1314"/>
                  </a:lnTo>
                  <a:lnTo>
                    <a:pt x="303" y="1336"/>
                  </a:lnTo>
                  <a:lnTo>
                    <a:pt x="247" y="1333"/>
                  </a:lnTo>
                  <a:lnTo>
                    <a:pt x="243" y="520"/>
                  </a:lnTo>
                  <a:lnTo>
                    <a:pt x="243" y="520"/>
                  </a:lnTo>
                  <a:lnTo>
                    <a:pt x="240" y="520"/>
                  </a:lnTo>
                  <a:lnTo>
                    <a:pt x="235" y="517"/>
                  </a:lnTo>
                  <a:lnTo>
                    <a:pt x="230" y="517"/>
                  </a:lnTo>
                  <a:lnTo>
                    <a:pt x="230" y="517"/>
                  </a:lnTo>
                  <a:lnTo>
                    <a:pt x="230" y="510"/>
                  </a:lnTo>
                  <a:lnTo>
                    <a:pt x="228" y="507"/>
                  </a:lnTo>
                  <a:lnTo>
                    <a:pt x="221" y="507"/>
                  </a:lnTo>
                  <a:lnTo>
                    <a:pt x="209" y="507"/>
                  </a:lnTo>
                  <a:lnTo>
                    <a:pt x="194" y="505"/>
                  </a:lnTo>
                  <a:lnTo>
                    <a:pt x="184" y="505"/>
                  </a:lnTo>
                  <a:lnTo>
                    <a:pt x="184" y="500"/>
                  </a:lnTo>
                  <a:lnTo>
                    <a:pt x="192" y="500"/>
                  </a:lnTo>
                  <a:lnTo>
                    <a:pt x="211" y="500"/>
                  </a:lnTo>
                  <a:lnTo>
                    <a:pt x="228" y="498"/>
                  </a:lnTo>
                  <a:lnTo>
                    <a:pt x="240" y="498"/>
                  </a:lnTo>
                  <a:lnTo>
                    <a:pt x="247" y="495"/>
                  </a:lnTo>
                  <a:lnTo>
                    <a:pt x="247" y="493"/>
                  </a:lnTo>
                  <a:lnTo>
                    <a:pt x="247" y="490"/>
                  </a:lnTo>
                  <a:lnTo>
                    <a:pt x="240" y="488"/>
                  </a:lnTo>
                  <a:lnTo>
                    <a:pt x="228" y="486"/>
                  </a:lnTo>
                  <a:lnTo>
                    <a:pt x="211" y="486"/>
                  </a:lnTo>
                  <a:lnTo>
                    <a:pt x="189" y="486"/>
                  </a:lnTo>
                  <a:lnTo>
                    <a:pt x="184" y="486"/>
                  </a:lnTo>
                  <a:lnTo>
                    <a:pt x="184" y="483"/>
                  </a:lnTo>
                  <a:lnTo>
                    <a:pt x="187" y="483"/>
                  </a:lnTo>
                  <a:lnTo>
                    <a:pt x="192" y="481"/>
                  </a:lnTo>
                  <a:lnTo>
                    <a:pt x="194" y="481"/>
                  </a:lnTo>
                  <a:lnTo>
                    <a:pt x="194" y="478"/>
                  </a:lnTo>
                  <a:lnTo>
                    <a:pt x="194" y="469"/>
                  </a:lnTo>
                  <a:lnTo>
                    <a:pt x="192" y="459"/>
                  </a:lnTo>
                  <a:lnTo>
                    <a:pt x="192" y="449"/>
                  </a:lnTo>
                  <a:lnTo>
                    <a:pt x="192" y="439"/>
                  </a:lnTo>
                  <a:lnTo>
                    <a:pt x="192" y="432"/>
                  </a:lnTo>
                  <a:lnTo>
                    <a:pt x="192" y="430"/>
                  </a:lnTo>
                  <a:lnTo>
                    <a:pt x="192" y="430"/>
                  </a:lnTo>
                  <a:lnTo>
                    <a:pt x="189" y="427"/>
                  </a:lnTo>
                  <a:lnTo>
                    <a:pt x="184" y="427"/>
                  </a:lnTo>
                  <a:lnTo>
                    <a:pt x="182" y="427"/>
                  </a:lnTo>
                  <a:lnTo>
                    <a:pt x="182" y="427"/>
                  </a:lnTo>
                  <a:lnTo>
                    <a:pt x="184" y="427"/>
                  </a:lnTo>
                  <a:lnTo>
                    <a:pt x="189" y="427"/>
                  </a:lnTo>
                  <a:lnTo>
                    <a:pt x="189" y="427"/>
                  </a:lnTo>
                  <a:lnTo>
                    <a:pt x="199" y="427"/>
                  </a:lnTo>
                  <a:lnTo>
                    <a:pt x="204" y="425"/>
                  </a:lnTo>
                  <a:lnTo>
                    <a:pt x="204" y="425"/>
                  </a:lnTo>
                  <a:lnTo>
                    <a:pt x="204" y="425"/>
                  </a:lnTo>
                  <a:lnTo>
                    <a:pt x="209" y="425"/>
                  </a:lnTo>
                  <a:lnTo>
                    <a:pt x="214" y="425"/>
                  </a:lnTo>
                  <a:lnTo>
                    <a:pt x="214" y="425"/>
                  </a:lnTo>
                  <a:lnTo>
                    <a:pt x="214" y="425"/>
                  </a:lnTo>
                  <a:lnTo>
                    <a:pt x="218" y="425"/>
                  </a:lnTo>
                  <a:lnTo>
                    <a:pt x="221" y="422"/>
                  </a:lnTo>
                  <a:lnTo>
                    <a:pt x="221" y="422"/>
                  </a:lnTo>
                  <a:lnTo>
                    <a:pt x="221" y="422"/>
                  </a:lnTo>
                  <a:lnTo>
                    <a:pt x="221" y="422"/>
                  </a:lnTo>
                  <a:lnTo>
                    <a:pt x="230" y="418"/>
                  </a:lnTo>
                  <a:lnTo>
                    <a:pt x="233" y="418"/>
                  </a:lnTo>
                  <a:lnTo>
                    <a:pt x="233" y="418"/>
                  </a:lnTo>
                  <a:lnTo>
                    <a:pt x="235" y="415"/>
                  </a:lnTo>
                  <a:lnTo>
                    <a:pt x="235" y="413"/>
                  </a:lnTo>
                  <a:lnTo>
                    <a:pt x="235" y="413"/>
                  </a:lnTo>
                  <a:lnTo>
                    <a:pt x="235" y="410"/>
                  </a:lnTo>
                  <a:lnTo>
                    <a:pt x="235" y="410"/>
                  </a:lnTo>
                  <a:lnTo>
                    <a:pt x="221" y="403"/>
                  </a:lnTo>
                  <a:lnTo>
                    <a:pt x="218" y="403"/>
                  </a:lnTo>
                  <a:lnTo>
                    <a:pt x="209" y="401"/>
                  </a:lnTo>
                  <a:lnTo>
                    <a:pt x="197" y="401"/>
                  </a:lnTo>
                  <a:lnTo>
                    <a:pt x="194" y="401"/>
                  </a:lnTo>
                  <a:lnTo>
                    <a:pt x="189" y="398"/>
                  </a:lnTo>
                  <a:lnTo>
                    <a:pt x="187" y="396"/>
                  </a:lnTo>
                  <a:lnTo>
                    <a:pt x="182" y="393"/>
                  </a:lnTo>
                  <a:lnTo>
                    <a:pt x="180" y="391"/>
                  </a:lnTo>
                  <a:lnTo>
                    <a:pt x="177" y="386"/>
                  </a:lnTo>
                  <a:lnTo>
                    <a:pt x="175" y="381"/>
                  </a:lnTo>
                  <a:lnTo>
                    <a:pt x="172" y="379"/>
                  </a:lnTo>
                  <a:lnTo>
                    <a:pt x="170" y="374"/>
                  </a:lnTo>
                  <a:lnTo>
                    <a:pt x="170" y="374"/>
                  </a:lnTo>
                  <a:lnTo>
                    <a:pt x="168" y="374"/>
                  </a:lnTo>
                  <a:lnTo>
                    <a:pt x="168" y="374"/>
                  </a:lnTo>
                  <a:lnTo>
                    <a:pt x="168" y="245"/>
                  </a:lnTo>
                  <a:lnTo>
                    <a:pt x="168" y="245"/>
                  </a:lnTo>
                  <a:lnTo>
                    <a:pt x="165" y="243"/>
                  </a:lnTo>
                  <a:lnTo>
                    <a:pt x="165" y="243"/>
                  </a:lnTo>
                  <a:lnTo>
                    <a:pt x="163" y="243"/>
                  </a:lnTo>
                  <a:lnTo>
                    <a:pt x="163" y="146"/>
                  </a:lnTo>
                  <a:lnTo>
                    <a:pt x="163" y="146"/>
                  </a:lnTo>
                  <a:lnTo>
                    <a:pt x="163" y="146"/>
                  </a:lnTo>
                  <a:lnTo>
                    <a:pt x="160" y="146"/>
                  </a:lnTo>
                  <a:lnTo>
                    <a:pt x="160" y="146"/>
                  </a:lnTo>
                  <a:lnTo>
                    <a:pt x="160" y="65"/>
                  </a:lnTo>
                  <a:lnTo>
                    <a:pt x="160" y="63"/>
                  </a:lnTo>
                  <a:lnTo>
                    <a:pt x="158" y="63"/>
                  </a:lnTo>
                  <a:lnTo>
                    <a:pt x="158" y="63"/>
                  </a:lnTo>
                  <a:lnTo>
                    <a:pt x="158" y="63"/>
                  </a:lnTo>
                  <a:lnTo>
                    <a:pt x="158" y="0"/>
                  </a:lnTo>
                  <a:lnTo>
                    <a:pt x="158" y="0"/>
                  </a:lnTo>
                  <a:lnTo>
                    <a:pt x="155" y="0"/>
                  </a:lnTo>
                  <a:lnTo>
                    <a:pt x="155" y="0"/>
                  </a:lnTo>
                  <a:lnTo>
                    <a:pt x="155" y="0"/>
                  </a:lnTo>
                  <a:lnTo>
                    <a:pt x="155" y="0"/>
                  </a:lnTo>
                  <a:lnTo>
                    <a:pt x="155" y="0"/>
                  </a:lnTo>
                  <a:lnTo>
                    <a:pt x="155" y="0"/>
                  </a:lnTo>
                  <a:lnTo>
                    <a:pt x="153" y="0"/>
                  </a:lnTo>
                  <a:lnTo>
                    <a:pt x="153" y="0"/>
                  </a:lnTo>
                  <a:lnTo>
                    <a:pt x="153" y="0"/>
                  </a:lnTo>
                  <a:lnTo>
                    <a:pt x="153" y="2"/>
                  </a:lnTo>
                  <a:lnTo>
                    <a:pt x="153" y="2"/>
                  </a:lnTo>
                  <a:lnTo>
                    <a:pt x="153" y="63"/>
                  </a:lnTo>
                  <a:lnTo>
                    <a:pt x="153" y="63"/>
                  </a:lnTo>
                  <a:lnTo>
                    <a:pt x="153" y="63"/>
                  </a:lnTo>
                  <a:lnTo>
                    <a:pt x="151" y="65"/>
                  </a:lnTo>
                  <a:lnTo>
                    <a:pt x="151" y="65"/>
                  </a:lnTo>
                  <a:lnTo>
                    <a:pt x="151" y="65"/>
                  </a:lnTo>
                  <a:lnTo>
                    <a:pt x="151" y="146"/>
                  </a:lnTo>
                  <a:lnTo>
                    <a:pt x="151" y="146"/>
                  </a:lnTo>
                  <a:lnTo>
                    <a:pt x="151" y="146"/>
                  </a:lnTo>
                  <a:lnTo>
                    <a:pt x="148" y="146"/>
                  </a:lnTo>
                  <a:lnTo>
                    <a:pt x="148" y="146"/>
                  </a:lnTo>
                  <a:lnTo>
                    <a:pt x="148" y="243"/>
                  </a:lnTo>
                  <a:lnTo>
                    <a:pt x="148" y="243"/>
                  </a:lnTo>
                  <a:lnTo>
                    <a:pt x="146" y="245"/>
                  </a:lnTo>
                  <a:lnTo>
                    <a:pt x="146" y="245"/>
                  </a:lnTo>
                  <a:lnTo>
                    <a:pt x="146" y="374"/>
                  </a:lnTo>
                  <a:lnTo>
                    <a:pt x="146" y="374"/>
                  </a:lnTo>
                  <a:lnTo>
                    <a:pt x="143" y="374"/>
                  </a:lnTo>
                  <a:lnTo>
                    <a:pt x="143" y="374"/>
                  </a:lnTo>
                  <a:lnTo>
                    <a:pt x="141" y="379"/>
                  </a:lnTo>
                  <a:lnTo>
                    <a:pt x="141" y="384"/>
                  </a:lnTo>
                  <a:lnTo>
                    <a:pt x="138" y="386"/>
                  </a:lnTo>
                  <a:lnTo>
                    <a:pt x="136" y="391"/>
                  </a:lnTo>
                  <a:lnTo>
                    <a:pt x="131" y="393"/>
                  </a:lnTo>
                  <a:lnTo>
                    <a:pt x="129" y="396"/>
                  </a:lnTo>
                  <a:lnTo>
                    <a:pt x="124" y="398"/>
                  </a:lnTo>
                  <a:lnTo>
                    <a:pt x="121" y="401"/>
                  </a:lnTo>
                  <a:lnTo>
                    <a:pt x="117" y="401"/>
                  </a:lnTo>
                  <a:lnTo>
                    <a:pt x="105" y="403"/>
                  </a:lnTo>
                  <a:lnTo>
                    <a:pt x="97" y="403"/>
                  </a:lnTo>
                  <a:lnTo>
                    <a:pt x="92" y="405"/>
                  </a:lnTo>
                  <a:lnTo>
                    <a:pt x="80" y="413"/>
                  </a:lnTo>
                  <a:lnTo>
                    <a:pt x="80" y="413"/>
                  </a:lnTo>
                  <a:lnTo>
                    <a:pt x="80" y="418"/>
                  </a:lnTo>
                  <a:lnTo>
                    <a:pt x="80" y="418"/>
                  </a:lnTo>
                  <a:lnTo>
                    <a:pt x="80" y="420"/>
                  </a:lnTo>
                  <a:lnTo>
                    <a:pt x="85" y="420"/>
                  </a:lnTo>
                  <a:lnTo>
                    <a:pt x="95" y="425"/>
                  </a:lnTo>
                  <a:lnTo>
                    <a:pt x="95" y="425"/>
                  </a:lnTo>
                  <a:lnTo>
                    <a:pt x="95" y="425"/>
                  </a:lnTo>
                  <a:lnTo>
                    <a:pt x="100" y="425"/>
                  </a:lnTo>
                  <a:lnTo>
                    <a:pt x="100" y="425"/>
                  </a:lnTo>
                  <a:lnTo>
                    <a:pt x="102" y="425"/>
                  </a:lnTo>
                  <a:lnTo>
                    <a:pt x="102" y="425"/>
                  </a:lnTo>
                  <a:lnTo>
                    <a:pt x="107" y="427"/>
                  </a:lnTo>
                  <a:lnTo>
                    <a:pt x="112" y="427"/>
                  </a:lnTo>
                  <a:lnTo>
                    <a:pt x="112" y="427"/>
                  </a:lnTo>
                  <a:lnTo>
                    <a:pt x="119" y="427"/>
                  </a:lnTo>
                  <a:lnTo>
                    <a:pt x="124" y="427"/>
                  </a:lnTo>
                  <a:lnTo>
                    <a:pt x="124" y="427"/>
                  </a:lnTo>
                  <a:lnTo>
                    <a:pt x="124" y="427"/>
                  </a:lnTo>
                  <a:lnTo>
                    <a:pt x="129" y="427"/>
                  </a:lnTo>
                  <a:lnTo>
                    <a:pt x="129" y="427"/>
                  </a:lnTo>
                  <a:lnTo>
                    <a:pt x="126" y="430"/>
                  </a:lnTo>
                  <a:lnTo>
                    <a:pt x="121" y="430"/>
                  </a:lnTo>
                  <a:lnTo>
                    <a:pt x="119" y="430"/>
                  </a:lnTo>
                  <a:lnTo>
                    <a:pt x="119" y="432"/>
                  </a:lnTo>
                  <a:lnTo>
                    <a:pt x="119" y="439"/>
                  </a:lnTo>
                  <a:lnTo>
                    <a:pt x="119" y="449"/>
                  </a:lnTo>
                  <a:lnTo>
                    <a:pt x="119" y="459"/>
                  </a:lnTo>
                  <a:lnTo>
                    <a:pt x="119" y="469"/>
                  </a:lnTo>
                  <a:lnTo>
                    <a:pt x="119" y="478"/>
                  </a:lnTo>
                  <a:lnTo>
                    <a:pt x="119" y="481"/>
                  </a:lnTo>
                  <a:lnTo>
                    <a:pt x="121" y="481"/>
                  </a:lnTo>
                  <a:lnTo>
                    <a:pt x="124" y="483"/>
                  </a:lnTo>
                  <a:lnTo>
                    <a:pt x="129" y="483"/>
                  </a:lnTo>
                  <a:lnTo>
                    <a:pt x="131" y="483"/>
                  </a:lnTo>
                  <a:lnTo>
                    <a:pt x="131" y="486"/>
                  </a:lnTo>
                  <a:lnTo>
                    <a:pt x="119" y="486"/>
                  </a:lnTo>
                  <a:lnTo>
                    <a:pt x="100" y="486"/>
                  </a:lnTo>
                  <a:lnTo>
                    <a:pt x="83" y="488"/>
                  </a:lnTo>
                  <a:lnTo>
                    <a:pt x="73" y="490"/>
                  </a:lnTo>
                  <a:lnTo>
                    <a:pt x="66" y="490"/>
                  </a:lnTo>
                  <a:lnTo>
                    <a:pt x="66" y="495"/>
                  </a:lnTo>
                  <a:lnTo>
                    <a:pt x="68" y="498"/>
                  </a:lnTo>
                  <a:lnTo>
                    <a:pt x="75" y="498"/>
                  </a:lnTo>
                  <a:lnTo>
                    <a:pt x="88" y="500"/>
                  </a:lnTo>
                  <a:lnTo>
                    <a:pt x="105" y="500"/>
                  </a:lnTo>
                  <a:lnTo>
                    <a:pt x="124" y="500"/>
                  </a:lnTo>
                  <a:lnTo>
                    <a:pt x="131" y="500"/>
                  </a:lnTo>
                  <a:lnTo>
                    <a:pt x="131" y="505"/>
                  </a:lnTo>
                  <a:lnTo>
                    <a:pt x="121" y="507"/>
                  </a:lnTo>
                  <a:lnTo>
                    <a:pt x="107" y="507"/>
                  </a:lnTo>
                  <a:lnTo>
                    <a:pt x="95" y="507"/>
                  </a:lnTo>
                  <a:lnTo>
                    <a:pt x="88" y="510"/>
                  </a:lnTo>
                  <a:lnTo>
                    <a:pt x="88" y="510"/>
                  </a:lnTo>
                  <a:lnTo>
                    <a:pt x="88" y="520"/>
                  </a:lnTo>
                  <a:lnTo>
                    <a:pt x="85" y="520"/>
                  </a:lnTo>
                  <a:lnTo>
                    <a:pt x="80" y="520"/>
                  </a:lnTo>
                  <a:lnTo>
                    <a:pt x="75" y="520"/>
                  </a:lnTo>
                  <a:lnTo>
                    <a:pt x="73" y="520"/>
                  </a:lnTo>
                  <a:lnTo>
                    <a:pt x="73" y="520"/>
                  </a:lnTo>
                  <a:lnTo>
                    <a:pt x="78" y="1331"/>
                  </a:lnTo>
                  <a:lnTo>
                    <a:pt x="27" y="1333"/>
                  </a:lnTo>
                  <a:lnTo>
                    <a:pt x="27" y="1350"/>
                  </a:lnTo>
                  <a:lnTo>
                    <a:pt x="0" y="1353"/>
                  </a:lnTo>
                  <a:lnTo>
                    <a:pt x="0" y="1671"/>
                  </a:lnTo>
                  <a:lnTo>
                    <a:pt x="1279" y="1671"/>
                  </a:lnTo>
                  <a:lnTo>
                    <a:pt x="1279" y="1154"/>
                  </a:lnTo>
                  <a:close/>
                  <a:moveTo>
                    <a:pt x="126" y="498"/>
                  </a:moveTo>
                  <a:lnTo>
                    <a:pt x="124" y="498"/>
                  </a:lnTo>
                  <a:lnTo>
                    <a:pt x="121" y="498"/>
                  </a:lnTo>
                  <a:lnTo>
                    <a:pt x="119" y="498"/>
                  </a:lnTo>
                  <a:lnTo>
                    <a:pt x="117" y="498"/>
                  </a:lnTo>
                  <a:lnTo>
                    <a:pt x="119" y="498"/>
                  </a:lnTo>
                  <a:lnTo>
                    <a:pt x="121" y="498"/>
                  </a:lnTo>
                  <a:lnTo>
                    <a:pt x="124" y="498"/>
                  </a:lnTo>
                  <a:lnTo>
                    <a:pt x="126" y="498"/>
                  </a:lnTo>
                  <a:lnTo>
                    <a:pt x="131" y="498"/>
                  </a:lnTo>
                  <a:lnTo>
                    <a:pt x="126" y="498"/>
                  </a:lnTo>
                  <a:close/>
                  <a:moveTo>
                    <a:pt x="117" y="568"/>
                  </a:moveTo>
                  <a:lnTo>
                    <a:pt x="121" y="568"/>
                  </a:lnTo>
                  <a:lnTo>
                    <a:pt x="131" y="568"/>
                  </a:lnTo>
                  <a:lnTo>
                    <a:pt x="138" y="568"/>
                  </a:lnTo>
                  <a:lnTo>
                    <a:pt x="138" y="656"/>
                  </a:lnTo>
                  <a:lnTo>
                    <a:pt x="134" y="656"/>
                  </a:lnTo>
                  <a:lnTo>
                    <a:pt x="124" y="656"/>
                  </a:lnTo>
                  <a:lnTo>
                    <a:pt x="119" y="656"/>
                  </a:lnTo>
                  <a:lnTo>
                    <a:pt x="117" y="568"/>
                  </a:lnTo>
                  <a:close/>
                  <a:moveTo>
                    <a:pt x="119" y="673"/>
                  </a:moveTo>
                  <a:lnTo>
                    <a:pt x="126" y="673"/>
                  </a:lnTo>
                  <a:lnTo>
                    <a:pt x="136" y="673"/>
                  </a:lnTo>
                  <a:lnTo>
                    <a:pt x="138" y="673"/>
                  </a:lnTo>
                  <a:lnTo>
                    <a:pt x="138" y="799"/>
                  </a:lnTo>
                  <a:lnTo>
                    <a:pt x="136" y="799"/>
                  </a:lnTo>
                  <a:lnTo>
                    <a:pt x="126" y="799"/>
                  </a:lnTo>
                  <a:lnTo>
                    <a:pt x="119" y="799"/>
                  </a:lnTo>
                  <a:lnTo>
                    <a:pt x="119" y="673"/>
                  </a:lnTo>
                  <a:close/>
                  <a:moveTo>
                    <a:pt x="119" y="814"/>
                  </a:moveTo>
                  <a:lnTo>
                    <a:pt x="124" y="814"/>
                  </a:lnTo>
                  <a:lnTo>
                    <a:pt x="136" y="814"/>
                  </a:lnTo>
                  <a:lnTo>
                    <a:pt x="141" y="814"/>
                  </a:lnTo>
                  <a:lnTo>
                    <a:pt x="141" y="937"/>
                  </a:lnTo>
                  <a:lnTo>
                    <a:pt x="136" y="937"/>
                  </a:lnTo>
                  <a:lnTo>
                    <a:pt x="129" y="937"/>
                  </a:lnTo>
                  <a:lnTo>
                    <a:pt x="119" y="937"/>
                  </a:lnTo>
                  <a:lnTo>
                    <a:pt x="119" y="814"/>
                  </a:lnTo>
                  <a:close/>
                  <a:moveTo>
                    <a:pt x="119" y="957"/>
                  </a:moveTo>
                  <a:lnTo>
                    <a:pt x="126" y="957"/>
                  </a:lnTo>
                  <a:lnTo>
                    <a:pt x="136" y="957"/>
                  </a:lnTo>
                  <a:lnTo>
                    <a:pt x="141" y="957"/>
                  </a:lnTo>
                  <a:lnTo>
                    <a:pt x="141" y="1071"/>
                  </a:lnTo>
                  <a:lnTo>
                    <a:pt x="138" y="1071"/>
                  </a:lnTo>
                  <a:lnTo>
                    <a:pt x="129" y="1071"/>
                  </a:lnTo>
                  <a:lnTo>
                    <a:pt x="121" y="1073"/>
                  </a:lnTo>
                  <a:lnTo>
                    <a:pt x="119" y="957"/>
                  </a:lnTo>
                  <a:close/>
                  <a:moveTo>
                    <a:pt x="129" y="1185"/>
                  </a:moveTo>
                  <a:lnTo>
                    <a:pt x="121" y="1188"/>
                  </a:lnTo>
                  <a:lnTo>
                    <a:pt x="121" y="1095"/>
                  </a:lnTo>
                  <a:lnTo>
                    <a:pt x="126" y="1095"/>
                  </a:lnTo>
                  <a:lnTo>
                    <a:pt x="136" y="1095"/>
                  </a:lnTo>
                  <a:lnTo>
                    <a:pt x="141" y="1095"/>
                  </a:lnTo>
                  <a:lnTo>
                    <a:pt x="141" y="1185"/>
                  </a:lnTo>
                  <a:lnTo>
                    <a:pt x="129" y="1185"/>
                  </a:lnTo>
                  <a:close/>
                  <a:moveTo>
                    <a:pt x="182" y="568"/>
                  </a:moveTo>
                  <a:lnTo>
                    <a:pt x="189" y="568"/>
                  </a:lnTo>
                  <a:lnTo>
                    <a:pt x="197" y="568"/>
                  </a:lnTo>
                  <a:lnTo>
                    <a:pt x="197" y="656"/>
                  </a:lnTo>
                  <a:lnTo>
                    <a:pt x="194" y="656"/>
                  </a:lnTo>
                  <a:lnTo>
                    <a:pt x="182" y="656"/>
                  </a:lnTo>
                  <a:lnTo>
                    <a:pt x="182" y="568"/>
                  </a:lnTo>
                  <a:close/>
                  <a:moveTo>
                    <a:pt x="182" y="673"/>
                  </a:moveTo>
                  <a:lnTo>
                    <a:pt x="189" y="673"/>
                  </a:lnTo>
                  <a:lnTo>
                    <a:pt x="197" y="673"/>
                  </a:lnTo>
                  <a:lnTo>
                    <a:pt x="199" y="799"/>
                  </a:lnTo>
                  <a:lnTo>
                    <a:pt x="189" y="799"/>
                  </a:lnTo>
                  <a:lnTo>
                    <a:pt x="182" y="799"/>
                  </a:lnTo>
                  <a:lnTo>
                    <a:pt x="182" y="673"/>
                  </a:lnTo>
                  <a:close/>
                  <a:moveTo>
                    <a:pt x="182" y="814"/>
                  </a:moveTo>
                  <a:lnTo>
                    <a:pt x="194" y="814"/>
                  </a:lnTo>
                  <a:lnTo>
                    <a:pt x="199" y="814"/>
                  </a:lnTo>
                  <a:lnTo>
                    <a:pt x="199" y="937"/>
                  </a:lnTo>
                  <a:lnTo>
                    <a:pt x="192" y="937"/>
                  </a:lnTo>
                  <a:lnTo>
                    <a:pt x="184" y="937"/>
                  </a:lnTo>
                  <a:lnTo>
                    <a:pt x="182" y="814"/>
                  </a:lnTo>
                  <a:close/>
                  <a:moveTo>
                    <a:pt x="184" y="957"/>
                  </a:moveTo>
                  <a:lnTo>
                    <a:pt x="194" y="957"/>
                  </a:lnTo>
                  <a:lnTo>
                    <a:pt x="199" y="957"/>
                  </a:lnTo>
                  <a:lnTo>
                    <a:pt x="199" y="1071"/>
                  </a:lnTo>
                  <a:lnTo>
                    <a:pt x="192" y="1071"/>
                  </a:lnTo>
                  <a:lnTo>
                    <a:pt x="184" y="1071"/>
                  </a:lnTo>
                  <a:lnTo>
                    <a:pt x="184" y="957"/>
                  </a:lnTo>
                  <a:close/>
                  <a:moveTo>
                    <a:pt x="199" y="1188"/>
                  </a:moveTo>
                  <a:lnTo>
                    <a:pt x="184" y="1185"/>
                  </a:lnTo>
                  <a:lnTo>
                    <a:pt x="184" y="1098"/>
                  </a:lnTo>
                  <a:lnTo>
                    <a:pt x="197" y="1098"/>
                  </a:lnTo>
                  <a:lnTo>
                    <a:pt x="199" y="1098"/>
                  </a:lnTo>
                  <a:lnTo>
                    <a:pt x="201" y="1188"/>
                  </a:lnTo>
                  <a:lnTo>
                    <a:pt x="199" y="1188"/>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chemeClr val="tx1"/>
                </a:solidFill>
                <a:effectLst/>
                <a:uLnTx/>
                <a:uFillTx/>
                <a:latin typeface="+mn-lt"/>
                <a:ea typeface="+mn-ea"/>
                <a:cs typeface="+mn-cs"/>
              </a:endParaRP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7925130" y="3784542"/>
            <a:ext cx="3007906" cy="582623"/>
            <a:chOff x="7614617" y="3607912"/>
            <a:chExt cx="2672384" cy="582623"/>
          </a:xfrm>
        </p:grpSpPr>
        <p:sp>
          <p:nvSpPr>
            <p:cNvPr id="44" name="Shape 833"/>
            <p:cNvSpPr/>
            <p:nvPr/>
          </p:nvSpPr>
          <p:spPr>
            <a:xfrm>
              <a:off x="7614617" y="3607912"/>
              <a:ext cx="2672383" cy="582623"/>
            </a:xfrm>
            <a:prstGeom prst="roundRect">
              <a:avLst>
                <a:gd name="adj" fmla="val 15000"/>
              </a:avLst>
            </a:prstGeom>
            <a:solidFill>
              <a:schemeClr val="accent2"/>
            </a:solidFill>
            <a:ln w="12700" cap="flat">
              <a:noFill/>
              <a:miter lim="400000"/>
            </a:ln>
            <a:effectLst/>
          </p:spPr>
          <p:txBody>
            <a:bodyPr wrap="square" lIns="50800" tIns="50800" rIns="50800" bIns="5080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sz="3200">
                  <a:solidFill>
                    <a:srgbClr val="FFFFFF"/>
                  </a:solidFill>
                  <a:latin typeface="+mn-lt"/>
                  <a:ea typeface="+mn-ea"/>
                  <a:cs typeface="+mn-cs"/>
                  <a:sym typeface="Helvetica Light"/>
                </a:defRPr>
              </a:pPr>
              <a:endParaRPr kumimoji="0" sz="3200" b="0" i="0" u="none" strike="noStrike" kern="1200" cap="none" spc="0" normalizeH="0" baseline="0" noProof="0">
                <a:ln>
                  <a:noFill/>
                </a:ln>
                <a:solidFill>
                  <a:srgbClr val="FFFFFF"/>
                </a:solidFill>
                <a:effectLst/>
                <a:uLnTx/>
                <a:uFillTx/>
                <a:latin typeface="等线" panose="02010600030101010101" charset="-122"/>
                <a:ea typeface="+mn-ea"/>
                <a:cs typeface="+mn-cs"/>
                <a:sym typeface="Helvetica Light"/>
              </a:endParaRPr>
            </a:p>
          </p:txBody>
        </p:sp>
        <p:sp>
          <p:nvSpPr>
            <p:cNvPr id="45" name="Rectangle 44"/>
            <p:cNvSpPr/>
            <p:nvPr/>
          </p:nvSpPr>
          <p:spPr>
            <a:xfrm>
              <a:off x="7614617" y="3745964"/>
              <a:ext cx="2672384"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0" dirty="0">
                  <a:ln>
                    <a:noFill/>
                  </a:ln>
                  <a:solidFill>
                    <a:prstClr val="white"/>
                  </a:solidFill>
                  <a:effectLst/>
                  <a:uLnTx/>
                  <a:uFillTx/>
                  <a:latin typeface="Raleway" pitchFamily="34" charset="0"/>
                  <a:ea typeface="Fira Sans SemiBold Italic" panose="00000700000000000000" pitchFamily="50" charset="0"/>
                  <a:cs typeface="+mn-cs"/>
                </a:rPr>
                <a:t>Management cost</a:t>
              </a:r>
            </a:p>
          </p:txBody>
        </p:sp>
      </p:grpSp>
      <p:grpSp>
        <p:nvGrpSpPr>
          <p:cNvPr id="39" name="Group 38"/>
          <p:cNvGrpSpPr/>
          <p:nvPr/>
        </p:nvGrpSpPr>
        <p:grpSpPr>
          <a:xfrm>
            <a:off x="1368134" y="3833972"/>
            <a:ext cx="3007906" cy="582623"/>
            <a:chOff x="1952625" y="3607912"/>
            <a:chExt cx="2638202" cy="582623"/>
          </a:xfrm>
        </p:grpSpPr>
        <p:sp>
          <p:nvSpPr>
            <p:cNvPr id="40" name="Shape 838"/>
            <p:cNvSpPr/>
            <p:nvPr/>
          </p:nvSpPr>
          <p:spPr>
            <a:xfrm>
              <a:off x="1952625" y="3607912"/>
              <a:ext cx="2638202" cy="582623"/>
            </a:xfrm>
            <a:prstGeom prst="roundRect">
              <a:avLst>
                <a:gd name="adj" fmla="val 15000"/>
              </a:avLst>
            </a:prstGeom>
            <a:solidFill>
              <a:schemeClr val="accent6"/>
            </a:solidFill>
            <a:ln w="12700" cap="flat">
              <a:noFill/>
              <a:miter lim="400000"/>
            </a:ln>
            <a:effectLst/>
          </p:spPr>
          <p:txBody>
            <a:bodyPr wrap="square" lIns="50800" tIns="50800" rIns="50800" bIns="5080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sz="3200">
                  <a:solidFill>
                    <a:srgbClr val="FFFFFF"/>
                  </a:solidFill>
                  <a:latin typeface="+mn-lt"/>
                  <a:ea typeface="+mn-ea"/>
                  <a:cs typeface="+mn-cs"/>
                  <a:sym typeface="Helvetica Light"/>
                </a:defRPr>
              </a:pPr>
              <a:endParaRPr kumimoji="0" sz="3200" b="0" i="0" u="none" strike="noStrike" kern="1200" cap="none" spc="0" normalizeH="0" baseline="0" noProof="0">
                <a:ln>
                  <a:noFill/>
                </a:ln>
                <a:solidFill>
                  <a:srgbClr val="FFFFFF"/>
                </a:solidFill>
                <a:effectLst/>
                <a:uLnTx/>
                <a:uFillTx/>
                <a:latin typeface="等线" panose="02010600030101010101" charset="-122"/>
                <a:ea typeface="+mn-ea"/>
                <a:cs typeface="+mn-cs"/>
                <a:sym typeface="Helvetica Light"/>
              </a:endParaRPr>
            </a:p>
          </p:txBody>
        </p:sp>
        <p:sp>
          <p:nvSpPr>
            <p:cNvPr id="41" name="Rectangle 40"/>
            <p:cNvSpPr/>
            <p:nvPr/>
          </p:nvSpPr>
          <p:spPr>
            <a:xfrm>
              <a:off x="1952625" y="3733263"/>
              <a:ext cx="2638202"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0" dirty="0">
                  <a:ln>
                    <a:noFill/>
                  </a:ln>
                  <a:solidFill>
                    <a:prstClr val="white"/>
                  </a:solidFill>
                  <a:effectLst/>
                  <a:uLnTx/>
                  <a:uFillTx/>
                  <a:latin typeface="Raleway" pitchFamily="34" charset="0"/>
                  <a:ea typeface="Fira Sans SemiBold Italic" panose="00000700000000000000" pitchFamily="50" charset="0"/>
                  <a:cs typeface="+mn-cs"/>
                </a:rPr>
                <a:t>Warehousing cost</a:t>
              </a:r>
            </a:p>
          </p:txBody>
        </p:sp>
      </p:grpSp>
      <p:sp>
        <p:nvSpPr>
          <p:cNvPr id="4" name="Title 1"/>
          <p:cNvSpPr txBox="1"/>
          <p:nvPr/>
        </p:nvSpPr>
        <p:spPr>
          <a:xfrm>
            <a:off x="1519519" y="426148"/>
            <a:ext cx="9144000" cy="6294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r>
              <a:rPr lang="en-US" altLang="zh-CN" sz="4000" b="1" dirty="0">
                <a:solidFill>
                  <a:prstClr val="black">
                    <a:lumMod val="65000"/>
                    <a:lumOff val="35000"/>
                  </a:prstClr>
                </a:solidFill>
                <a:latin typeface="Raleway" pitchFamily="34" charset="0"/>
                <a:ea typeface="Fira Sans Heavy Italic" panose="00000A00000000000000" pitchFamily="50" charset="0"/>
                <a:cs typeface="Clear Sans Light" panose="020B0303030202020304" pitchFamily="34" charset="0"/>
              </a:rPr>
              <a:t>Prototype: </a:t>
            </a:r>
            <a:r>
              <a:rPr kumimoji="0" lang="en-US" sz="4000" b="1" i="0" u="none" strike="noStrike" kern="1200" cap="none" spc="0" normalizeH="0" baseline="0" noProof="0" dirty="0">
                <a:ln>
                  <a:noFill/>
                </a:ln>
                <a:solidFill>
                  <a:prstClr val="black">
                    <a:lumMod val="65000"/>
                    <a:lumOff val="35000"/>
                  </a:prstClr>
                </a:solidFill>
                <a:effectLst/>
                <a:uLnTx/>
                <a:uFillTx/>
                <a:latin typeface="Raleway" pitchFamily="34" charset="0"/>
                <a:ea typeface="Fira Sans Heavy Italic" panose="00000A00000000000000" pitchFamily="50" charset="0"/>
                <a:cs typeface="Clear Sans Light" panose="020B0303030202020304" pitchFamily="34" charset="0"/>
              </a:rPr>
              <a:t>B</a:t>
            </a:r>
            <a:r>
              <a:rPr kumimoji="0" lang="en-US" altLang="zh-CN" sz="4000" b="1" i="0" u="none" strike="noStrike" kern="1200" cap="none" spc="0" normalizeH="0" baseline="0" noProof="0" dirty="0">
                <a:ln>
                  <a:noFill/>
                </a:ln>
                <a:solidFill>
                  <a:prstClr val="black">
                    <a:lumMod val="65000"/>
                    <a:lumOff val="35000"/>
                  </a:prstClr>
                </a:solidFill>
                <a:effectLst/>
                <a:uLnTx/>
                <a:uFillTx/>
                <a:latin typeface="Raleway" pitchFamily="34" charset="0"/>
                <a:ea typeface="Fira Sans Heavy Italic" panose="00000A00000000000000" pitchFamily="50" charset="0"/>
                <a:cs typeface="Clear Sans Light" panose="020B0303030202020304" pitchFamily="34" charset="0"/>
              </a:rPr>
              <a:t>enefits for investors</a:t>
            </a:r>
            <a:endParaRPr kumimoji="0" lang="en-GB" sz="4000" b="1" i="0" u="none" strike="noStrike" kern="1200" cap="none" spc="0" normalizeH="0" baseline="0" noProof="0" dirty="0">
              <a:ln>
                <a:noFill/>
              </a:ln>
              <a:solidFill>
                <a:prstClr val="black">
                  <a:lumMod val="65000"/>
                  <a:lumOff val="35000"/>
                </a:prstClr>
              </a:solidFill>
              <a:effectLst/>
              <a:uLnTx/>
              <a:uFillTx/>
              <a:latin typeface="Raleway" pitchFamily="34" charset="0"/>
              <a:ea typeface="Fira Sans Heavy Italic" panose="00000A00000000000000" pitchFamily="50" charset="0"/>
              <a:cs typeface="Clear Sans Light" panose="020B0303030202020304" pitchFamily="34" charset="0"/>
            </a:endParaRPr>
          </a:p>
        </p:txBody>
      </p:sp>
      <p:grpSp>
        <p:nvGrpSpPr>
          <p:cNvPr id="6" name="Group 5"/>
          <p:cNvGrpSpPr/>
          <p:nvPr/>
        </p:nvGrpSpPr>
        <p:grpSpPr>
          <a:xfrm>
            <a:off x="4659213" y="1770043"/>
            <a:ext cx="2986604" cy="582624"/>
            <a:chOff x="4602698" y="1797983"/>
            <a:chExt cx="2986604" cy="582624"/>
          </a:xfrm>
        </p:grpSpPr>
        <p:sp>
          <p:nvSpPr>
            <p:cNvPr id="7" name="Shape 848"/>
            <p:cNvSpPr/>
            <p:nvPr/>
          </p:nvSpPr>
          <p:spPr>
            <a:xfrm>
              <a:off x="4602698" y="1797983"/>
              <a:ext cx="2986604" cy="582624"/>
            </a:xfrm>
            <a:prstGeom prst="roundRect">
              <a:avLst>
                <a:gd name="adj" fmla="val 15000"/>
              </a:avLst>
            </a:prstGeom>
            <a:solidFill>
              <a:schemeClr val="accent1"/>
            </a:solidFill>
            <a:ln w="12700" cap="flat">
              <a:noFill/>
              <a:miter lim="400000"/>
            </a:ln>
            <a:effectLst/>
          </p:spPr>
          <p:txBody>
            <a:bodyPr wrap="square" lIns="50800" tIns="50800" rIns="50800" bIns="5080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sz="3200">
                  <a:solidFill>
                    <a:srgbClr val="FFFFFF"/>
                  </a:solidFill>
                  <a:latin typeface="+mn-lt"/>
                  <a:ea typeface="+mn-ea"/>
                  <a:cs typeface="+mn-cs"/>
                  <a:sym typeface="Helvetica Light"/>
                </a:defRPr>
              </a:pPr>
              <a:endParaRPr kumimoji="0" sz="3200" b="0" i="0" u="none" strike="noStrike" kern="1200" cap="none" spc="0" normalizeH="0" baseline="0" noProof="0">
                <a:ln>
                  <a:noFill/>
                </a:ln>
                <a:solidFill>
                  <a:srgbClr val="FFFFFF"/>
                </a:solidFill>
                <a:effectLst/>
                <a:uLnTx/>
                <a:uFillTx/>
                <a:latin typeface="等线" panose="02010600030101010101" charset="-122"/>
                <a:ea typeface="+mn-ea"/>
                <a:cs typeface="+mn-cs"/>
                <a:sym typeface="Helvetica Light"/>
              </a:endParaRPr>
            </a:p>
          </p:txBody>
        </p:sp>
        <p:sp>
          <p:nvSpPr>
            <p:cNvPr id="8" name="Rectangle 7"/>
            <p:cNvSpPr/>
            <p:nvPr/>
          </p:nvSpPr>
          <p:spPr>
            <a:xfrm>
              <a:off x="4602698" y="1932834"/>
              <a:ext cx="2986604"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0" dirty="0">
                  <a:ln>
                    <a:noFill/>
                  </a:ln>
                  <a:solidFill>
                    <a:prstClr val="white"/>
                  </a:solidFill>
                  <a:effectLst/>
                  <a:uLnTx/>
                  <a:uFillTx/>
                  <a:latin typeface="Raleway" pitchFamily="34" charset="0"/>
                  <a:ea typeface="Fira Sans SemiBold Italic" panose="00000700000000000000" pitchFamily="50" charset="0"/>
                  <a:cs typeface="+mn-cs"/>
                </a:rPr>
                <a:t>Transportation cost</a:t>
              </a:r>
            </a:p>
          </p:txBody>
        </p:sp>
      </p:grpSp>
      <p:grpSp>
        <p:nvGrpSpPr>
          <p:cNvPr id="15" name="Group 14"/>
          <p:cNvGrpSpPr/>
          <p:nvPr/>
        </p:nvGrpSpPr>
        <p:grpSpPr>
          <a:xfrm>
            <a:off x="4564595" y="5537098"/>
            <a:ext cx="2986607" cy="582624"/>
            <a:chOff x="4602695" y="5117998"/>
            <a:chExt cx="2986607" cy="582624"/>
          </a:xfrm>
        </p:grpSpPr>
        <p:sp>
          <p:nvSpPr>
            <p:cNvPr id="16" name="Shape 843"/>
            <p:cNvSpPr/>
            <p:nvPr/>
          </p:nvSpPr>
          <p:spPr>
            <a:xfrm>
              <a:off x="4602698" y="5117998"/>
              <a:ext cx="2986604" cy="582624"/>
            </a:xfrm>
            <a:prstGeom prst="roundRect">
              <a:avLst>
                <a:gd name="adj" fmla="val 15000"/>
              </a:avLst>
            </a:prstGeom>
            <a:solidFill>
              <a:schemeClr val="accent3"/>
            </a:solidFill>
            <a:ln w="12700" cap="flat">
              <a:noFill/>
              <a:miter lim="400000"/>
            </a:ln>
            <a:effectLst/>
          </p:spPr>
          <p:txBody>
            <a:bodyPr wrap="square" lIns="50800" tIns="50800" rIns="50800" bIns="5080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sz="3200">
                  <a:solidFill>
                    <a:srgbClr val="FFFFFF"/>
                  </a:solidFill>
                  <a:latin typeface="+mn-lt"/>
                  <a:ea typeface="+mn-ea"/>
                  <a:cs typeface="+mn-cs"/>
                  <a:sym typeface="Helvetica Light"/>
                </a:defRPr>
              </a:pPr>
              <a:endParaRPr kumimoji="0" sz="3200" b="0" i="0" u="none" strike="noStrike" kern="1200" cap="none" spc="0" normalizeH="0" baseline="0" noProof="0">
                <a:ln>
                  <a:noFill/>
                </a:ln>
                <a:solidFill>
                  <a:srgbClr val="FFFFFF"/>
                </a:solidFill>
                <a:effectLst/>
                <a:uLnTx/>
                <a:uFillTx/>
                <a:latin typeface="等线" panose="02010600030101010101" charset="-122"/>
                <a:ea typeface="+mn-ea"/>
                <a:cs typeface="+mn-cs"/>
                <a:sym typeface="Helvetica Light"/>
              </a:endParaRPr>
            </a:p>
          </p:txBody>
        </p:sp>
        <p:sp>
          <p:nvSpPr>
            <p:cNvPr id="17" name="Rectangle 16"/>
            <p:cNvSpPr/>
            <p:nvPr/>
          </p:nvSpPr>
          <p:spPr>
            <a:xfrm>
              <a:off x="4602695" y="5248839"/>
              <a:ext cx="2986605"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0" dirty="0">
                  <a:ln>
                    <a:noFill/>
                  </a:ln>
                  <a:solidFill>
                    <a:prstClr val="white"/>
                  </a:solidFill>
                  <a:effectLst/>
                  <a:uLnTx/>
                  <a:uFillTx/>
                  <a:latin typeface="Raleway" pitchFamily="34" charset="0"/>
                  <a:ea typeface="Fira Sans SemiBold Italic" panose="00000700000000000000" pitchFamily="50" charset="0"/>
                  <a:cs typeface="+mn-cs"/>
                </a:rPr>
                <a:t>Purchasing cost</a:t>
              </a:r>
            </a:p>
          </p:txBody>
        </p:sp>
      </p:grpSp>
      <p:sp>
        <p:nvSpPr>
          <p:cNvPr id="18" name="TextBox 17"/>
          <p:cNvSpPr txBox="1"/>
          <p:nvPr/>
        </p:nvSpPr>
        <p:spPr>
          <a:xfrm>
            <a:off x="8737131" y="4403920"/>
            <a:ext cx="138382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00" b="0" i="0" u="none" strike="noStrike" kern="1200" cap="none" spc="0" normalizeH="0" baseline="0" noProof="0" dirty="0">
                <a:ln>
                  <a:noFill/>
                </a:ln>
                <a:solidFill>
                  <a:prstClr val="white">
                    <a:lumMod val="50000"/>
                  </a:prstClr>
                </a:solidFill>
                <a:effectLst/>
                <a:uLnTx/>
                <a:uFillTx/>
                <a:latin typeface="Raleway" pitchFamily="34" charset="0"/>
                <a:ea typeface="Open Sans" pitchFamily="34" charset="0"/>
                <a:cs typeface="Open Sans" pitchFamily="34" charset="0"/>
              </a:rPr>
              <a:t>Available cheap labor</a:t>
            </a:r>
          </a:p>
        </p:txBody>
      </p:sp>
      <p:sp>
        <p:nvSpPr>
          <p:cNvPr id="19" name="TextBox 18"/>
          <p:cNvSpPr txBox="1"/>
          <p:nvPr/>
        </p:nvSpPr>
        <p:spPr>
          <a:xfrm>
            <a:off x="5107221" y="2331994"/>
            <a:ext cx="1897499"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000" b="0" i="0" u="none" strike="noStrike" kern="1200" cap="none" spc="0" normalizeH="0" baseline="0" noProof="0" dirty="0">
                <a:ln>
                  <a:noFill/>
                </a:ln>
                <a:solidFill>
                  <a:prstClr val="white">
                    <a:lumMod val="50000"/>
                  </a:prstClr>
                </a:solidFill>
                <a:effectLst/>
                <a:uLnTx/>
                <a:uFillTx/>
                <a:latin typeface="Raleway" pitchFamily="34" charset="0"/>
                <a:ea typeface="Open Sans" pitchFamily="34" charset="0"/>
                <a:cs typeface="Open Sans" pitchFamily="34" charset="0"/>
              </a:rPr>
              <a:t>Warehousing </a:t>
            </a:r>
            <a:r>
              <a:rPr kumimoji="0" lang="zh-CN" altLang="en-US" sz="1000" b="0" i="0" u="none" strike="noStrike" kern="1200" cap="none" spc="0" normalizeH="0" baseline="0" noProof="0" dirty="0">
                <a:ln>
                  <a:noFill/>
                </a:ln>
                <a:solidFill>
                  <a:prstClr val="white">
                    <a:lumMod val="50000"/>
                  </a:prstClr>
                </a:solidFill>
                <a:effectLst/>
                <a:uLnTx/>
                <a:uFillTx/>
                <a:latin typeface="Raleway" pitchFamily="34" charset="0"/>
                <a:ea typeface="Open Sans" pitchFamily="34" charset="0"/>
                <a:cs typeface="Open Sans" pitchFamily="34" charset="0"/>
              </a:rPr>
              <a:t>→ </a:t>
            </a:r>
            <a:r>
              <a:rPr kumimoji="0" lang="en-US" altLang="zh-CN" sz="1000" b="0" i="0" u="none" strike="noStrike" kern="1200" cap="none" spc="0" normalizeH="0" baseline="0" noProof="0" dirty="0">
                <a:ln>
                  <a:noFill/>
                </a:ln>
                <a:solidFill>
                  <a:prstClr val="white">
                    <a:lumMod val="50000"/>
                  </a:prstClr>
                </a:solidFill>
                <a:effectLst/>
                <a:uLnTx/>
                <a:uFillTx/>
                <a:latin typeface="Raleway" pitchFamily="34" charset="0"/>
                <a:ea typeface="Open Sans" pitchFamily="34" charset="0"/>
                <a:cs typeface="Open Sans" pitchFamily="34" charset="0"/>
              </a:rPr>
              <a:t>Processing</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000" b="0" i="0" u="none" strike="noStrike" kern="1200" cap="none" spc="0" normalizeH="0" baseline="0" noProof="0" dirty="0">
                <a:ln>
                  <a:noFill/>
                </a:ln>
                <a:solidFill>
                  <a:prstClr val="white">
                    <a:lumMod val="50000"/>
                  </a:prstClr>
                </a:solidFill>
                <a:effectLst/>
                <a:uLnTx/>
                <a:uFillTx/>
                <a:latin typeface="Raleway" pitchFamily="34" charset="0"/>
                <a:ea typeface="Open Sans" pitchFamily="34" charset="0"/>
                <a:cs typeface="Open Sans" pitchFamily="34" charset="0"/>
              </a:rPr>
              <a:t>Processing </a:t>
            </a:r>
            <a:r>
              <a:rPr kumimoji="0" lang="zh-CN" altLang="en-US" sz="1000" b="0" i="0" u="none" strike="noStrike" kern="1200" cap="none" spc="0" normalizeH="0" baseline="0" noProof="0" dirty="0">
                <a:ln>
                  <a:noFill/>
                </a:ln>
                <a:solidFill>
                  <a:prstClr val="white">
                    <a:lumMod val="50000"/>
                  </a:prstClr>
                </a:solidFill>
                <a:effectLst/>
                <a:uLnTx/>
                <a:uFillTx/>
                <a:latin typeface="Raleway" pitchFamily="34" charset="0"/>
                <a:ea typeface="Open Sans" pitchFamily="34" charset="0"/>
                <a:cs typeface="Open Sans" pitchFamily="34" charset="0"/>
              </a:rPr>
              <a:t>→ </a:t>
            </a:r>
            <a:r>
              <a:rPr kumimoji="0" lang="en-US" altLang="zh-CN" sz="1000" b="0" i="0" u="none" strike="noStrike" kern="1200" cap="none" spc="0" normalizeH="0" baseline="0" noProof="0" dirty="0">
                <a:ln>
                  <a:noFill/>
                </a:ln>
                <a:solidFill>
                  <a:prstClr val="white">
                    <a:lumMod val="50000"/>
                  </a:prstClr>
                </a:solidFill>
                <a:effectLst/>
                <a:uLnTx/>
                <a:uFillTx/>
                <a:latin typeface="Raleway" pitchFamily="34" charset="0"/>
                <a:ea typeface="Open Sans" pitchFamily="34" charset="0"/>
                <a:cs typeface="Open Sans" pitchFamily="34" charset="0"/>
              </a:rPr>
              <a:t>Selling</a:t>
            </a:r>
            <a:endParaRPr kumimoji="0" lang="en-US" sz="1000" b="0" i="0" u="none" strike="noStrike" kern="1200" cap="none" spc="0" normalizeH="0" baseline="0" noProof="0" dirty="0">
              <a:ln>
                <a:noFill/>
              </a:ln>
              <a:solidFill>
                <a:prstClr val="white">
                  <a:lumMod val="50000"/>
                </a:prstClr>
              </a:solidFill>
              <a:effectLst/>
              <a:uLnTx/>
              <a:uFillTx/>
              <a:latin typeface="Raleway" pitchFamily="34" charset="0"/>
              <a:ea typeface="Open Sans" pitchFamily="34" charset="0"/>
              <a:cs typeface="Open Sans" pitchFamily="34" charset="0"/>
            </a:endParaRPr>
          </a:p>
        </p:txBody>
      </p:sp>
      <p:sp>
        <p:nvSpPr>
          <p:cNvPr id="20" name="TextBox 19"/>
          <p:cNvSpPr txBox="1"/>
          <p:nvPr/>
        </p:nvSpPr>
        <p:spPr>
          <a:xfrm>
            <a:off x="4588601" y="6169892"/>
            <a:ext cx="2986605"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000" b="0" i="0" u="none" strike="noStrike" kern="1200" cap="none" spc="0" normalizeH="0" baseline="0" noProof="0" dirty="0">
                <a:ln>
                  <a:noFill/>
                </a:ln>
                <a:solidFill>
                  <a:prstClr val="white">
                    <a:lumMod val="50000"/>
                  </a:prstClr>
                </a:solidFill>
                <a:effectLst/>
                <a:uLnTx/>
                <a:uFillTx/>
                <a:latin typeface="Raleway" pitchFamily="34" charset="0"/>
                <a:ea typeface="Open Sans" pitchFamily="34" charset="0"/>
                <a:cs typeface="Open Sans" pitchFamily="34" charset="0"/>
              </a:rPr>
              <a:t>.Cheaper raw materials</a:t>
            </a:r>
          </a:p>
        </p:txBody>
      </p:sp>
      <p:sp>
        <p:nvSpPr>
          <p:cNvPr id="22" name="Rectangle 21"/>
          <p:cNvSpPr/>
          <p:nvPr/>
        </p:nvSpPr>
        <p:spPr>
          <a:xfrm>
            <a:off x="5073874" y="3825551"/>
            <a:ext cx="1964194" cy="502702"/>
          </a:xfrm>
          <a:prstGeom prst="rect">
            <a:avLst/>
          </a:prstGeom>
        </p:spPr>
        <p:txBody>
          <a:bodyPr wrap="square">
            <a:spAutoFit/>
          </a:bodyPr>
          <a:lstStyle/>
          <a:p>
            <a:pPr marL="0" marR="0" lvl="0" indent="0" algn="ctr" defTabSz="914400" rtl="0" eaLnBrk="1" fontAlgn="auto" latinLnBrk="0" hangingPunct="1">
              <a:lnSpc>
                <a:spcPts val="1600"/>
              </a:lnSpc>
              <a:spcBef>
                <a:spcPts val="0"/>
              </a:spcBef>
              <a:spcAft>
                <a:spcPts val="0"/>
              </a:spcAft>
              <a:buClrTx/>
              <a:buSzTx/>
              <a:buFontTx/>
              <a:buNone/>
              <a:defRPr/>
            </a:pPr>
            <a:r>
              <a:rPr kumimoji="0" lang="en-US" sz="1200" b="1" i="0" u="none" strike="noStrike" kern="1200" cap="none" spc="0" normalizeH="0" baseline="0" noProof="0" dirty="0">
                <a:ln>
                  <a:noFill/>
                </a:ln>
                <a:solidFill>
                  <a:prstClr val="white"/>
                </a:solidFill>
                <a:effectLst/>
                <a:uLnTx/>
                <a:uFillTx/>
                <a:latin typeface="Kontrapunkt Bob" panose="02000000000000000000" pitchFamily="50" charset="0"/>
                <a:ea typeface="+mn-ea"/>
                <a:cs typeface="+mn-cs"/>
              </a:rPr>
              <a:t>COMPETITION</a:t>
            </a:r>
          </a:p>
          <a:p>
            <a:pPr marL="0" marR="0" lvl="0" indent="0" algn="ctr" defTabSz="914400" rtl="0" eaLnBrk="1" fontAlgn="auto" latinLnBrk="0" hangingPunct="1">
              <a:lnSpc>
                <a:spcPts val="1600"/>
              </a:lnSpc>
              <a:spcBef>
                <a:spcPts val="0"/>
              </a:spcBef>
              <a:spcAft>
                <a:spcPts val="0"/>
              </a:spcAft>
              <a:buClrTx/>
              <a:buSzTx/>
              <a:buFontTx/>
              <a:buNone/>
              <a:defRPr/>
            </a:pPr>
            <a:r>
              <a:rPr kumimoji="0" lang="en-US" sz="1200" b="1" i="0" u="none" strike="noStrike" kern="1200" cap="none" spc="0" normalizeH="0" baseline="0" noProof="0" dirty="0">
                <a:ln>
                  <a:noFill/>
                </a:ln>
                <a:solidFill>
                  <a:prstClr val="white"/>
                </a:solidFill>
                <a:effectLst/>
                <a:uLnTx/>
                <a:uFillTx/>
                <a:latin typeface="Kontrapunkt Bob" panose="02000000000000000000" pitchFamily="50" charset="0"/>
                <a:ea typeface="+mn-ea"/>
                <a:cs typeface="+mn-cs"/>
              </a:rPr>
              <a:t>ON MARKET</a:t>
            </a:r>
          </a:p>
        </p:txBody>
      </p:sp>
      <p:grpSp>
        <p:nvGrpSpPr>
          <p:cNvPr id="23" name="Group 22"/>
          <p:cNvGrpSpPr/>
          <p:nvPr/>
        </p:nvGrpSpPr>
        <p:grpSpPr>
          <a:xfrm>
            <a:off x="5290657" y="3070123"/>
            <a:ext cx="1552024" cy="2019880"/>
            <a:chOff x="4375152" y="1801285"/>
            <a:chExt cx="3651249" cy="4751916"/>
          </a:xfrm>
        </p:grpSpPr>
        <p:grpSp>
          <p:nvGrpSpPr>
            <p:cNvPr id="24" name="Group 23"/>
            <p:cNvGrpSpPr/>
            <p:nvPr/>
          </p:nvGrpSpPr>
          <p:grpSpPr>
            <a:xfrm>
              <a:off x="4375152" y="1801285"/>
              <a:ext cx="3651249" cy="4751916"/>
              <a:chOff x="3281363" y="1350963"/>
              <a:chExt cx="2738437" cy="3563937"/>
            </a:xfrm>
          </p:grpSpPr>
          <p:sp>
            <p:nvSpPr>
              <p:cNvPr id="30" name="AutoShape 3"/>
              <p:cNvSpPr>
                <a:spLocks noChangeAspect="1" noChangeArrowheads="1" noTextEdit="1"/>
              </p:cNvSpPr>
              <p:nvPr/>
            </p:nvSpPr>
            <p:spPr bwMode="auto">
              <a:xfrm>
                <a:off x="3281363" y="1352550"/>
                <a:ext cx="2738437" cy="356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31" name="Freeform 5"/>
              <p:cNvSpPr/>
              <p:nvPr/>
            </p:nvSpPr>
            <p:spPr bwMode="auto">
              <a:xfrm>
                <a:off x="3514725" y="3225800"/>
                <a:ext cx="1268412" cy="1689100"/>
              </a:xfrm>
              <a:custGeom>
                <a:avLst/>
                <a:gdLst>
                  <a:gd name="T0" fmla="*/ 0 w 799"/>
                  <a:gd name="T1" fmla="*/ 894 h 1064"/>
                  <a:gd name="T2" fmla="*/ 318 w 799"/>
                  <a:gd name="T3" fmla="*/ 0 h 1064"/>
                  <a:gd name="T4" fmla="*/ 799 w 799"/>
                  <a:gd name="T5" fmla="*/ 172 h 1064"/>
                  <a:gd name="T6" fmla="*/ 481 w 799"/>
                  <a:gd name="T7" fmla="*/ 1064 h 1064"/>
                  <a:gd name="T8" fmla="*/ 296 w 799"/>
                  <a:gd name="T9" fmla="*/ 823 h 1064"/>
                  <a:gd name="T10" fmla="*/ 0 w 799"/>
                  <a:gd name="T11" fmla="*/ 894 h 1064"/>
                </a:gdLst>
                <a:ahLst/>
                <a:cxnLst>
                  <a:cxn ang="0">
                    <a:pos x="T0" y="T1"/>
                  </a:cxn>
                  <a:cxn ang="0">
                    <a:pos x="T2" y="T3"/>
                  </a:cxn>
                  <a:cxn ang="0">
                    <a:pos x="T4" y="T5"/>
                  </a:cxn>
                  <a:cxn ang="0">
                    <a:pos x="T6" y="T7"/>
                  </a:cxn>
                  <a:cxn ang="0">
                    <a:pos x="T8" y="T9"/>
                  </a:cxn>
                  <a:cxn ang="0">
                    <a:pos x="T10" y="T11"/>
                  </a:cxn>
                </a:cxnLst>
                <a:rect l="0" t="0" r="r" b="b"/>
                <a:pathLst>
                  <a:path w="799" h="1064">
                    <a:moveTo>
                      <a:pt x="0" y="894"/>
                    </a:moveTo>
                    <a:lnTo>
                      <a:pt x="318" y="0"/>
                    </a:lnTo>
                    <a:lnTo>
                      <a:pt x="799" y="172"/>
                    </a:lnTo>
                    <a:lnTo>
                      <a:pt x="481" y="1064"/>
                    </a:lnTo>
                    <a:lnTo>
                      <a:pt x="296" y="823"/>
                    </a:lnTo>
                    <a:lnTo>
                      <a:pt x="0" y="894"/>
                    </a:lnTo>
                    <a:close/>
                  </a:path>
                </a:pathLst>
              </a:custGeom>
              <a:solidFill>
                <a:schemeClr val="bg1">
                  <a:lumMod val="85000"/>
                </a:schemeClr>
              </a:solid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32" name="Freeform 6"/>
              <p:cNvSpPr/>
              <p:nvPr/>
            </p:nvSpPr>
            <p:spPr bwMode="auto">
              <a:xfrm>
                <a:off x="4513263" y="3225800"/>
                <a:ext cx="1266825" cy="1689100"/>
              </a:xfrm>
              <a:custGeom>
                <a:avLst/>
                <a:gdLst>
                  <a:gd name="T0" fmla="*/ 798 w 798"/>
                  <a:gd name="T1" fmla="*/ 894 h 1064"/>
                  <a:gd name="T2" fmla="*/ 481 w 798"/>
                  <a:gd name="T3" fmla="*/ 0 h 1064"/>
                  <a:gd name="T4" fmla="*/ 0 w 798"/>
                  <a:gd name="T5" fmla="*/ 172 h 1064"/>
                  <a:gd name="T6" fmla="*/ 317 w 798"/>
                  <a:gd name="T7" fmla="*/ 1064 h 1064"/>
                  <a:gd name="T8" fmla="*/ 502 w 798"/>
                  <a:gd name="T9" fmla="*/ 823 h 1064"/>
                  <a:gd name="T10" fmla="*/ 798 w 798"/>
                  <a:gd name="T11" fmla="*/ 894 h 1064"/>
                </a:gdLst>
                <a:ahLst/>
                <a:cxnLst>
                  <a:cxn ang="0">
                    <a:pos x="T0" y="T1"/>
                  </a:cxn>
                  <a:cxn ang="0">
                    <a:pos x="T2" y="T3"/>
                  </a:cxn>
                  <a:cxn ang="0">
                    <a:pos x="T4" y="T5"/>
                  </a:cxn>
                  <a:cxn ang="0">
                    <a:pos x="T6" y="T7"/>
                  </a:cxn>
                  <a:cxn ang="0">
                    <a:pos x="T8" y="T9"/>
                  </a:cxn>
                  <a:cxn ang="0">
                    <a:pos x="T10" y="T11"/>
                  </a:cxn>
                </a:cxnLst>
                <a:rect l="0" t="0" r="r" b="b"/>
                <a:pathLst>
                  <a:path w="798" h="1064">
                    <a:moveTo>
                      <a:pt x="798" y="894"/>
                    </a:moveTo>
                    <a:lnTo>
                      <a:pt x="481" y="0"/>
                    </a:lnTo>
                    <a:lnTo>
                      <a:pt x="0" y="172"/>
                    </a:lnTo>
                    <a:lnTo>
                      <a:pt x="317" y="1064"/>
                    </a:lnTo>
                    <a:lnTo>
                      <a:pt x="502" y="823"/>
                    </a:lnTo>
                    <a:lnTo>
                      <a:pt x="798" y="894"/>
                    </a:lnTo>
                    <a:close/>
                  </a:path>
                </a:pathLst>
              </a:custGeom>
              <a:solidFill>
                <a:schemeClr val="bg1">
                  <a:lumMod val="85000"/>
                </a:schemeClr>
              </a:solid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33" name="Freeform 7"/>
              <p:cNvSpPr>
                <a:spLocks noEditPoints="1"/>
              </p:cNvSpPr>
              <p:nvPr/>
            </p:nvSpPr>
            <p:spPr bwMode="auto">
              <a:xfrm>
                <a:off x="3282950" y="1350963"/>
                <a:ext cx="2736850" cy="2730500"/>
              </a:xfrm>
              <a:custGeom>
                <a:avLst/>
                <a:gdLst>
                  <a:gd name="T0" fmla="*/ 172 w 1742"/>
                  <a:gd name="T1" fmla="*/ 864 h 1738"/>
                  <a:gd name="T2" fmla="*/ 868 w 1742"/>
                  <a:gd name="T3" fmla="*/ 168 h 1738"/>
                  <a:gd name="T4" fmla="*/ 869 w 1742"/>
                  <a:gd name="T5" fmla="*/ 168 h 1738"/>
                  <a:gd name="T6" fmla="*/ 1565 w 1742"/>
                  <a:gd name="T7" fmla="*/ 864 h 1738"/>
                  <a:gd name="T8" fmla="*/ 869 w 1742"/>
                  <a:gd name="T9" fmla="*/ 1561 h 1738"/>
                  <a:gd name="T10" fmla="*/ 868 w 1742"/>
                  <a:gd name="T11" fmla="*/ 1561 h 1738"/>
                  <a:gd name="T12" fmla="*/ 172 w 1742"/>
                  <a:gd name="T13" fmla="*/ 864 h 1738"/>
                  <a:gd name="T14" fmla="*/ 868 w 1742"/>
                  <a:gd name="T15" fmla="*/ 122 h 1738"/>
                  <a:gd name="T16" fmla="*/ 867 w 1742"/>
                  <a:gd name="T17" fmla="*/ 123 h 1738"/>
                  <a:gd name="T18" fmla="*/ 721 w 1742"/>
                  <a:gd name="T19" fmla="*/ 2 h 1738"/>
                  <a:gd name="T20" fmla="*/ 626 w 1742"/>
                  <a:gd name="T21" fmla="*/ 165 h 1738"/>
                  <a:gd name="T22" fmla="*/ 450 w 1742"/>
                  <a:gd name="T23" fmla="*/ 97 h 1738"/>
                  <a:gd name="T24" fmla="*/ 413 w 1742"/>
                  <a:gd name="T25" fmla="*/ 283 h 1738"/>
                  <a:gd name="T26" fmla="*/ 223 w 1742"/>
                  <a:gd name="T27" fmla="*/ 276 h 1738"/>
                  <a:gd name="T28" fmla="*/ 249 w 1742"/>
                  <a:gd name="T29" fmla="*/ 463 h 1738"/>
                  <a:gd name="T30" fmla="*/ 69 w 1742"/>
                  <a:gd name="T31" fmla="*/ 519 h 1738"/>
                  <a:gd name="T32" fmla="*/ 152 w 1742"/>
                  <a:gd name="T33" fmla="*/ 687 h 1738"/>
                  <a:gd name="T34" fmla="*/ 0 w 1742"/>
                  <a:gd name="T35" fmla="*/ 797 h 1738"/>
                  <a:gd name="T36" fmla="*/ 134 w 1742"/>
                  <a:gd name="T37" fmla="*/ 930 h 1738"/>
                  <a:gd name="T38" fmla="*/ 26 w 1742"/>
                  <a:gd name="T39" fmla="*/ 1085 h 1738"/>
                  <a:gd name="T40" fmla="*/ 196 w 1742"/>
                  <a:gd name="T41" fmla="*/ 1165 h 1738"/>
                  <a:gd name="T42" fmla="*/ 143 w 1742"/>
                  <a:gd name="T43" fmla="*/ 1348 h 1738"/>
                  <a:gd name="T44" fmla="*/ 331 w 1742"/>
                  <a:gd name="T45" fmla="*/ 1369 h 1738"/>
                  <a:gd name="T46" fmla="*/ 339 w 1742"/>
                  <a:gd name="T47" fmla="*/ 1557 h 1738"/>
                  <a:gd name="T48" fmla="*/ 524 w 1742"/>
                  <a:gd name="T49" fmla="*/ 1517 h 1738"/>
                  <a:gd name="T50" fmla="*/ 594 w 1742"/>
                  <a:gd name="T51" fmla="*/ 1693 h 1738"/>
                  <a:gd name="T52" fmla="*/ 755 w 1742"/>
                  <a:gd name="T53" fmla="*/ 1594 h 1738"/>
                  <a:gd name="T54" fmla="*/ 868 w 1742"/>
                  <a:gd name="T55" fmla="*/ 1726 h 1738"/>
                  <a:gd name="T56" fmla="*/ 878 w 1742"/>
                  <a:gd name="T57" fmla="*/ 1738 h 1738"/>
                  <a:gd name="T58" fmla="*/ 999 w 1742"/>
                  <a:gd name="T59" fmla="*/ 1593 h 1738"/>
                  <a:gd name="T60" fmla="*/ 1162 w 1742"/>
                  <a:gd name="T61" fmla="*/ 1688 h 1738"/>
                  <a:gd name="T62" fmla="*/ 1228 w 1742"/>
                  <a:gd name="T63" fmla="*/ 1512 h 1738"/>
                  <a:gd name="T64" fmla="*/ 1413 w 1742"/>
                  <a:gd name="T65" fmla="*/ 1550 h 1738"/>
                  <a:gd name="T66" fmla="*/ 1420 w 1742"/>
                  <a:gd name="T67" fmla="*/ 1361 h 1738"/>
                  <a:gd name="T68" fmla="*/ 1607 w 1742"/>
                  <a:gd name="T69" fmla="*/ 1337 h 1738"/>
                  <a:gd name="T70" fmla="*/ 1551 w 1742"/>
                  <a:gd name="T71" fmla="*/ 1156 h 1738"/>
                  <a:gd name="T72" fmla="*/ 1720 w 1742"/>
                  <a:gd name="T73" fmla="*/ 1073 h 1738"/>
                  <a:gd name="T74" fmla="*/ 1610 w 1742"/>
                  <a:gd name="T75" fmla="*/ 919 h 1738"/>
                  <a:gd name="T76" fmla="*/ 1742 w 1742"/>
                  <a:gd name="T77" fmla="*/ 786 h 1738"/>
                  <a:gd name="T78" fmla="*/ 1588 w 1742"/>
                  <a:gd name="T79" fmla="*/ 677 h 1738"/>
                  <a:gd name="T80" fmla="*/ 1669 w 1742"/>
                  <a:gd name="T81" fmla="*/ 507 h 1738"/>
                  <a:gd name="T82" fmla="*/ 1488 w 1742"/>
                  <a:gd name="T83" fmla="*/ 455 h 1738"/>
                  <a:gd name="T84" fmla="*/ 1511 w 1742"/>
                  <a:gd name="T85" fmla="*/ 266 h 1738"/>
                  <a:gd name="T86" fmla="*/ 1321 w 1742"/>
                  <a:gd name="T87" fmla="*/ 276 h 1738"/>
                  <a:gd name="T88" fmla="*/ 1282 w 1742"/>
                  <a:gd name="T89" fmla="*/ 91 h 1738"/>
                  <a:gd name="T90" fmla="*/ 1107 w 1742"/>
                  <a:gd name="T91" fmla="*/ 162 h 1738"/>
                  <a:gd name="T92" fmla="*/ 1009 w 1742"/>
                  <a:gd name="T93" fmla="*/ 0 h 1738"/>
                  <a:gd name="T94" fmla="*/ 868 w 1742"/>
                  <a:gd name="T95" fmla="*/ 122 h 1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42" h="1738">
                    <a:moveTo>
                      <a:pt x="172" y="864"/>
                    </a:moveTo>
                    <a:cubicBezTo>
                      <a:pt x="172" y="481"/>
                      <a:pt x="484" y="169"/>
                      <a:pt x="868" y="168"/>
                    </a:cubicBezTo>
                    <a:cubicBezTo>
                      <a:pt x="869" y="168"/>
                      <a:pt x="869" y="168"/>
                      <a:pt x="869" y="168"/>
                    </a:cubicBezTo>
                    <a:cubicBezTo>
                      <a:pt x="1254" y="168"/>
                      <a:pt x="1565" y="480"/>
                      <a:pt x="1565" y="864"/>
                    </a:cubicBezTo>
                    <a:cubicBezTo>
                      <a:pt x="1565" y="1248"/>
                      <a:pt x="1254" y="1561"/>
                      <a:pt x="869" y="1561"/>
                    </a:cubicBezTo>
                    <a:cubicBezTo>
                      <a:pt x="868" y="1561"/>
                      <a:pt x="868" y="1561"/>
                      <a:pt x="868" y="1561"/>
                    </a:cubicBezTo>
                    <a:cubicBezTo>
                      <a:pt x="484" y="1560"/>
                      <a:pt x="172" y="1248"/>
                      <a:pt x="172" y="864"/>
                    </a:cubicBezTo>
                    <a:close/>
                    <a:moveTo>
                      <a:pt x="868" y="122"/>
                    </a:moveTo>
                    <a:cubicBezTo>
                      <a:pt x="867" y="123"/>
                      <a:pt x="867" y="123"/>
                      <a:pt x="867" y="123"/>
                    </a:cubicBezTo>
                    <a:cubicBezTo>
                      <a:pt x="721" y="2"/>
                      <a:pt x="721" y="2"/>
                      <a:pt x="721" y="2"/>
                    </a:cubicBezTo>
                    <a:cubicBezTo>
                      <a:pt x="626" y="165"/>
                      <a:pt x="626" y="165"/>
                      <a:pt x="626" y="165"/>
                    </a:cubicBezTo>
                    <a:cubicBezTo>
                      <a:pt x="450" y="97"/>
                      <a:pt x="450" y="97"/>
                      <a:pt x="450" y="97"/>
                    </a:cubicBezTo>
                    <a:cubicBezTo>
                      <a:pt x="413" y="283"/>
                      <a:pt x="413" y="283"/>
                      <a:pt x="413" y="283"/>
                    </a:cubicBezTo>
                    <a:cubicBezTo>
                      <a:pt x="223" y="276"/>
                      <a:pt x="223" y="276"/>
                      <a:pt x="223" y="276"/>
                    </a:cubicBezTo>
                    <a:cubicBezTo>
                      <a:pt x="249" y="463"/>
                      <a:pt x="249" y="463"/>
                      <a:pt x="249" y="463"/>
                    </a:cubicBezTo>
                    <a:cubicBezTo>
                      <a:pt x="69" y="519"/>
                      <a:pt x="69" y="519"/>
                      <a:pt x="69" y="519"/>
                    </a:cubicBezTo>
                    <a:cubicBezTo>
                      <a:pt x="152" y="687"/>
                      <a:pt x="152" y="687"/>
                      <a:pt x="152" y="687"/>
                    </a:cubicBezTo>
                    <a:cubicBezTo>
                      <a:pt x="0" y="797"/>
                      <a:pt x="0" y="797"/>
                      <a:pt x="0" y="797"/>
                    </a:cubicBezTo>
                    <a:cubicBezTo>
                      <a:pt x="134" y="930"/>
                      <a:pt x="134" y="930"/>
                      <a:pt x="134" y="930"/>
                    </a:cubicBezTo>
                    <a:cubicBezTo>
                      <a:pt x="26" y="1085"/>
                      <a:pt x="26" y="1085"/>
                      <a:pt x="26" y="1085"/>
                    </a:cubicBezTo>
                    <a:cubicBezTo>
                      <a:pt x="196" y="1165"/>
                      <a:pt x="196" y="1165"/>
                      <a:pt x="196" y="1165"/>
                    </a:cubicBezTo>
                    <a:cubicBezTo>
                      <a:pt x="143" y="1348"/>
                      <a:pt x="143" y="1348"/>
                      <a:pt x="143" y="1348"/>
                    </a:cubicBezTo>
                    <a:cubicBezTo>
                      <a:pt x="331" y="1369"/>
                      <a:pt x="331" y="1369"/>
                      <a:pt x="331" y="1369"/>
                    </a:cubicBezTo>
                    <a:cubicBezTo>
                      <a:pt x="339" y="1557"/>
                      <a:pt x="339" y="1557"/>
                      <a:pt x="339" y="1557"/>
                    </a:cubicBezTo>
                    <a:cubicBezTo>
                      <a:pt x="524" y="1517"/>
                      <a:pt x="524" y="1517"/>
                      <a:pt x="524" y="1517"/>
                    </a:cubicBezTo>
                    <a:cubicBezTo>
                      <a:pt x="594" y="1693"/>
                      <a:pt x="594" y="1693"/>
                      <a:pt x="594" y="1693"/>
                    </a:cubicBezTo>
                    <a:cubicBezTo>
                      <a:pt x="755" y="1594"/>
                      <a:pt x="755" y="1594"/>
                      <a:pt x="755" y="1594"/>
                    </a:cubicBezTo>
                    <a:cubicBezTo>
                      <a:pt x="868" y="1726"/>
                      <a:pt x="868" y="1726"/>
                      <a:pt x="868" y="1726"/>
                    </a:cubicBezTo>
                    <a:cubicBezTo>
                      <a:pt x="878" y="1738"/>
                      <a:pt x="878" y="1738"/>
                      <a:pt x="878" y="1738"/>
                    </a:cubicBezTo>
                    <a:cubicBezTo>
                      <a:pt x="999" y="1593"/>
                      <a:pt x="999" y="1593"/>
                      <a:pt x="999" y="1593"/>
                    </a:cubicBezTo>
                    <a:cubicBezTo>
                      <a:pt x="1162" y="1688"/>
                      <a:pt x="1162" y="1688"/>
                      <a:pt x="1162" y="1688"/>
                    </a:cubicBezTo>
                    <a:cubicBezTo>
                      <a:pt x="1228" y="1512"/>
                      <a:pt x="1228" y="1512"/>
                      <a:pt x="1228" y="1512"/>
                    </a:cubicBezTo>
                    <a:cubicBezTo>
                      <a:pt x="1413" y="1550"/>
                      <a:pt x="1413" y="1550"/>
                      <a:pt x="1413" y="1550"/>
                    </a:cubicBezTo>
                    <a:cubicBezTo>
                      <a:pt x="1420" y="1361"/>
                      <a:pt x="1420" y="1361"/>
                      <a:pt x="1420" y="1361"/>
                    </a:cubicBezTo>
                    <a:cubicBezTo>
                      <a:pt x="1607" y="1337"/>
                      <a:pt x="1607" y="1337"/>
                      <a:pt x="1607" y="1337"/>
                    </a:cubicBezTo>
                    <a:cubicBezTo>
                      <a:pt x="1551" y="1156"/>
                      <a:pt x="1551" y="1156"/>
                      <a:pt x="1551" y="1156"/>
                    </a:cubicBezTo>
                    <a:cubicBezTo>
                      <a:pt x="1720" y="1073"/>
                      <a:pt x="1720" y="1073"/>
                      <a:pt x="1720" y="1073"/>
                    </a:cubicBezTo>
                    <a:cubicBezTo>
                      <a:pt x="1610" y="919"/>
                      <a:pt x="1610" y="919"/>
                      <a:pt x="1610" y="919"/>
                    </a:cubicBezTo>
                    <a:cubicBezTo>
                      <a:pt x="1742" y="786"/>
                      <a:pt x="1742" y="786"/>
                      <a:pt x="1742" y="786"/>
                    </a:cubicBezTo>
                    <a:cubicBezTo>
                      <a:pt x="1588" y="677"/>
                      <a:pt x="1588" y="677"/>
                      <a:pt x="1588" y="677"/>
                    </a:cubicBezTo>
                    <a:cubicBezTo>
                      <a:pt x="1669" y="507"/>
                      <a:pt x="1669" y="507"/>
                      <a:pt x="1669" y="507"/>
                    </a:cubicBezTo>
                    <a:cubicBezTo>
                      <a:pt x="1488" y="455"/>
                      <a:pt x="1488" y="455"/>
                      <a:pt x="1488" y="455"/>
                    </a:cubicBezTo>
                    <a:cubicBezTo>
                      <a:pt x="1511" y="266"/>
                      <a:pt x="1511" y="266"/>
                      <a:pt x="1511" y="266"/>
                    </a:cubicBezTo>
                    <a:cubicBezTo>
                      <a:pt x="1321" y="276"/>
                      <a:pt x="1321" y="276"/>
                      <a:pt x="1321" y="276"/>
                    </a:cubicBezTo>
                    <a:cubicBezTo>
                      <a:pt x="1282" y="91"/>
                      <a:pt x="1282" y="91"/>
                      <a:pt x="1282" y="91"/>
                    </a:cubicBezTo>
                    <a:cubicBezTo>
                      <a:pt x="1107" y="162"/>
                      <a:pt x="1107" y="162"/>
                      <a:pt x="1107" y="162"/>
                    </a:cubicBezTo>
                    <a:cubicBezTo>
                      <a:pt x="1009" y="0"/>
                      <a:pt x="1009" y="0"/>
                      <a:pt x="1009" y="0"/>
                    </a:cubicBezTo>
                    <a:cubicBezTo>
                      <a:pt x="868" y="122"/>
                      <a:pt x="868" y="122"/>
                      <a:pt x="868" y="122"/>
                    </a:cubicBezTo>
                    <a:close/>
                  </a:path>
                </a:pathLst>
              </a:custGeom>
              <a:solidFill>
                <a:schemeClr val="bg1">
                  <a:lumMod val="75000"/>
                </a:schemeClr>
              </a:solid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34" name="Freeform 8"/>
              <p:cNvSpPr>
                <a:spLocks noEditPoints="1"/>
              </p:cNvSpPr>
              <p:nvPr/>
            </p:nvSpPr>
            <p:spPr bwMode="auto">
              <a:xfrm>
                <a:off x="3552825" y="1614488"/>
                <a:ext cx="2189162" cy="2187575"/>
              </a:xfrm>
              <a:custGeom>
                <a:avLst/>
                <a:gdLst>
                  <a:gd name="T0" fmla="*/ 0 w 1393"/>
                  <a:gd name="T1" fmla="*/ 696 h 1393"/>
                  <a:gd name="T2" fmla="*/ 696 w 1393"/>
                  <a:gd name="T3" fmla="*/ 1393 h 1393"/>
                  <a:gd name="T4" fmla="*/ 697 w 1393"/>
                  <a:gd name="T5" fmla="*/ 1393 h 1393"/>
                  <a:gd name="T6" fmla="*/ 1393 w 1393"/>
                  <a:gd name="T7" fmla="*/ 696 h 1393"/>
                  <a:gd name="T8" fmla="*/ 697 w 1393"/>
                  <a:gd name="T9" fmla="*/ 0 h 1393"/>
                  <a:gd name="T10" fmla="*/ 696 w 1393"/>
                  <a:gd name="T11" fmla="*/ 0 h 1393"/>
                  <a:gd name="T12" fmla="*/ 0 w 1393"/>
                  <a:gd name="T13" fmla="*/ 696 h 1393"/>
                  <a:gd name="T14" fmla="*/ 696 w 1393"/>
                  <a:gd name="T15" fmla="*/ 1333 h 1393"/>
                  <a:gd name="T16" fmla="*/ 60 w 1393"/>
                  <a:gd name="T17" fmla="*/ 696 h 1393"/>
                  <a:gd name="T18" fmla="*/ 696 w 1393"/>
                  <a:gd name="T19" fmla="*/ 58 h 1393"/>
                  <a:gd name="T20" fmla="*/ 697 w 1393"/>
                  <a:gd name="T21" fmla="*/ 58 h 1393"/>
                  <a:gd name="T22" fmla="*/ 1335 w 1393"/>
                  <a:gd name="T23" fmla="*/ 696 h 1393"/>
                  <a:gd name="T24" fmla="*/ 697 w 1393"/>
                  <a:gd name="T25" fmla="*/ 1333 h 1393"/>
                  <a:gd name="T26" fmla="*/ 696 w 1393"/>
                  <a:gd name="T27" fmla="*/ 1333 h 1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93" h="1393">
                    <a:moveTo>
                      <a:pt x="0" y="696"/>
                    </a:moveTo>
                    <a:cubicBezTo>
                      <a:pt x="0" y="1080"/>
                      <a:pt x="312" y="1392"/>
                      <a:pt x="696" y="1393"/>
                    </a:cubicBezTo>
                    <a:cubicBezTo>
                      <a:pt x="697" y="1393"/>
                      <a:pt x="697" y="1393"/>
                      <a:pt x="697" y="1393"/>
                    </a:cubicBezTo>
                    <a:cubicBezTo>
                      <a:pt x="1082" y="1393"/>
                      <a:pt x="1393" y="1080"/>
                      <a:pt x="1393" y="696"/>
                    </a:cubicBezTo>
                    <a:cubicBezTo>
                      <a:pt x="1393" y="312"/>
                      <a:pt x="1082" y="0"/>
                      <a:pt x="697" y="0"/>
                    </a:cubicBezTo>
                    <a:cubicBezTo>
                      <a:pt x="696" y="0"/>
                      <a:pt x="696" y="0"/>
                      <a:pt x="696" y="0"/>
                    </a:cubicBezTo>
                    <a:cubicBezTo>
                      <a:pt x="312" y="1"/>
                      <a:pt x="0" y="313"/>
                      <a:pt x="0" y="696"/>
                    </a:cubicBezTo>
                    <a:close/>
                    <a:moveTo>
                      <a:pt x="696" y="1333"/>
                    </a:moveTo>
                    <a:cubicBezTo>
                      <a:pt x="344" y="1333"/>
                      <a:pt x="60" y="1048"/>
                      <a:pt x="60" y="696"/>
                    </a:cubicBezTo>
                    <a:cubicBezTo>
                      <a:pt x="60" y="345"/>
                      <a:pt x="344" y="59"/>
                      <a:pt x="696" y="58"/>
                    </a:cubicBezTo>
                    <a:cubicBezTo>
                      <a:pt x="697" y="58"/>
                      <a:pt x="697" y="58"/>
                      <a:pt x="697" y="58"/>
                    </a:cubicBezTo>
                    <a:cubicBezTo>
                      <a:pt x="1048" y="58"/>
                      <a:pt x="1335" y="345"/>
                      <a:pt x="1335" y="696"/>
                    </a:cubicBezTo>
                    <a:cubicBezTo>
                      <a:pt x="1335" y="1048"/>
                      <a:pt x="1048" y="1333"/>
                      <a:pt x="697" y="1333"/>
                    </a:cubicBezTo>
                    <a:cubicBezTo>
                      <a:pt x="696" y="1333"/>
                      <a:pt x="696" y="1333"/>
                      <a:pt x="696" y="1333"/>
                    </a:cubicBezTo>
                    <a:close/>
                  </a:path>
                </a:pathLst>
              </a:custGeom>
              <a:solidFill>
                <a:schemeClr val="bg1">
                  <a:lumMod val="65000"/>
                </a:schemeClr>
              </a:solid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35" name="Freeform 9"/>
              <p:cNvSpPr>
                <a:spLocks noEditPoints="1"/>
              </p:cNvSpPr>
              <p:nvPr/>
            </p:nvSpPr>
            <p:spPr bwMode="auto">
              <a:xfrm>
                <a:off x="3648075" y="1706563"/>
                <a:ext cx="2001837" cy="2001838"/>
              </a:xfrm>
              <a:custGeom>
                <a:avLst/>
                <a:gdLst>
                  <a:gd name="T0" fmla="*/ 28 w 1275"/>
                  <a:gd name="T1" fmla="*/ 638 h 1275"/>
                  <a:gd name="T2" fmla="*/ 636 w 1275"/>
                  <a:gd name="T3" fmla="*/ 30 h 1275"/>
                  <a:gd name="T4" fmla="*/ 637 w 1275"/>
                  <a:gd name="T5" fmla="*/ 30 h 1275"/>
                  <a:gd name="T6" fmla="*/ 1245 w 1275"/>
                  <a:gd name="T7" fmla="*/ 638 h 1275"/>
                  <a:gd name="T8" fmla="*/ 637 w 1275"/>
                  <a:gd name="T9" fmla="*/ 1247 h 1275"/>
                  <a:gd name="T10" fmla="*/ 636 w 1275"/>
                  <a:gd name="T11" fmla="*/ 1247 h 1275"/>
                  <a:gd name="T12" fmla="*/ 28 w 1275"/>
                  <a:gd name="T13" fmla="*/ 638 h 1275"/>
                  <a:gd name="T14" fmla="*/ 636 w 1275"/>
                  <a:gd name="T15" fmla="*/ 0 h 1275"/>
                  <a:gd name="T16" fmla="*/ 0 w 1275"/>
                  <a:gd name="T17" fmla="*/ 638 h 1275"/>
                  <a:gd name="T18" fmla="*/ 636 w 1275"/>
                  <a:gd name="T19" fmla="*/ 1275 h 1275"/>
                  <a:gd name="T20" fmla="*/ 637 w 1275"/>
                  <a:gd name="T21" fmla="*/ 1275 h 1275"/>
                  <a:gd name="T22" fmla="*/ 1275 w 1275"/>
                  <a:gd name="T23" fmla="*/ 638 h 1275"/>
                  <a:gd name="T24" fmla="*/ 637 w 1275"/>
                  <a:gd name="T25" fmla="*/ 0 h 1275"/>
                  <a:gd name="T26" fmla="*/ 636 w 1275"/>
                  <a:gd name="T27" fmla="*/ 0 h 1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5" h="1275">
                    <a:moveTo>
                      <a:pt x="28" y="638"/>
                    </a:moveTo>
                    <a:cubicBezTo>
                      <a:pt x="28" y="304"/>
                      <a:pt x="301" y="31"/>
                      <a:pt x="636" y="30"/>
                    </a:cubicBezTo>
                    <a:cubicBezTo>
                      <a:pt x="637" y="30"/>
                      <a:pt x="637" y="30"/>
                      <a:pt x="637" y="30"/>
                    </a:cubicBezTo>
                    <a:cubicBezTo>
                      <a:pt x="973" y="30"/>
                      <a:pt x="1245" y="302"/>
                      <a:pt x="1245" y="638"/>
                    </a:cubicBezTo>
                    <a:cubicBezTo>
                      <a:pt x="1245" y="974"/>
                      <a:pt x="973" y="1247"/>
                      <a:pt x="637" y="1247"/>
                    </a:cubicBezTo>
                    <a:cubicBezTo>
                      <a:pt x="636" y="1247"/>
                      <a:pt x="636" y="1247"/>
                      <a:pt x="636" y="1247"/>
                    </a:cubicBezTo>
                    <a:cubicBezTo>
                      <a:pt x="301" y="1245"/>
                      <a:pt x="28" y="973"/>
                      <a:pt x="28" y="638"/>
                    </a:cubicBezTo>
                    <a:close/>
                    <a:moveTo>
                      <a:pt x="636" y="0"/>
                    </a:moveTo>
                    <a:cubicBezTo>
                      <a:pt x="284" y="1"/>
                      <a:pt x="0" y="287"/>
                      <a:pt x="0" y="638"/>
                    </a:cubicBezTo>
                    <a:cubicBezTo>
                      <a:pt x="0" y="990"/>
                      <a:pt x="284" y="1275"/>
                      <a:pt x="636" y="1275"/>
                    </a:cubicBezTo>
                    <a:cubicBezTo>
                      <a:pt x="637" y="1275"/>
                      <a:pt x="637" y="1275"/>
                      <a:pt x="637" y="1275"/>
                    </a:cubicBezTo>
                    <a:cubicBezTo>
                      <a:pt x="988" y="1275"/>
                      <a:pt x="1275" y="990"/>
                      <a:pt x="1275" y="638"/>
                    </a:cubicBezTo>
                    <a:cubicBezTo>
                      <a:pt x="1275" y="287"/>
                      <a:pt x="988" y="0"/>
                      <a:pt x="637" y="0"/>
                    </a:cubicBezTo>
                    <a:cubicBezTo>
                      <a:pt x="636" y="0"/>
                      <a:pt x="636" y="0"/>
                      <a:pt x="636" y="0"/>
                    </a:cubicBezTo>
                    <a:close/>
                  </a:path>
                </a:pathLst>
              </a:custGeom>
              <a:solidFill>
                <a:schemeClr val="bg1">
                  <a:lumMod val="85000"/>
                </a:schemeClr>
              </a:solid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36" name="Freeform 10"/>
              <p:cNvSpPr/>
              <p:nvPr/>
            </p:nvSpPr>
            <p:spPr bwMode="auto">
              <a:xfrm>
                <a:off x="3690938" y="1752600"/>
                <a:ext cx="955675" cy="1911350"/>
              </a:xfrm>
              <a:custGeom>
                <a:avLst/>
                <a:gdLst>
                  <a:gd name="T0" fmla="*/ 0 w 608"/>
                  <a:gd name="T1" fmla="*/ 608 h 1217"/>
                  <a:gd name="T2" fmla="*/ 608 w 608"/>
                  <a:gd name="T3" fmla="*/ 1217 h 1217"/>
                  <a:gd name="T4" fmla="*/ 608 w 608"/>
                  <a:gd name="T5" fmla="*/ 1202 h 1217"/>
                  <a:gd name="T6" fmla="*/ 16 w 608"/>
                  <a:gd name="T7" fmla="*/ 608 h 1217"/>
                  <a:gd name="T8" fmla="*/ 608 w 608"/>
                  <a:gd name="T9" fmla="*/ 14 h 1217"/>
                  <a:gd name="T10" fmla="*/ 608 w 608"/>
                  <a:gd name="T11" fmla="*/ 0 h 1217"/>
                  <a:gd name="T12" fmla="*/ 0 w 608"/>
                  <a:gd name="T13" fmla="*/ 608 h 1217"/>
                </a:gdLst>
                <a:ahLst/>
                <a:cxnLst>
                  <a:cxn ang="0">
                    <a:pos x="T0" y="T1"/>
                  </a:cxn>
                  <a:cxn ang="0">
                    <a:pos x="T2" y="T3"/>
                  </a:cxn>
                  <a:cxn ang="0">
                    <a:pos x="T4" y="T5"/>
                  </a:cxn>
                  <a:cxn ang="0">
                    <a:pos x="T6" y="T7"/>
                  </a:cxn>
                  <a:cxn ang="0">
                    <a:pos x="T8" y="T9"/>
                  </a:cxn>
                  <a:cxn ang="0">
                    <a:pos x="T10" y="T11"/>
                  </a:cxn>
                  <a:cxn ang="0">
                    <a:pos x="T12" y="T13"/>
                  </a:cxn>
                </a:cxnLst>
                <a:rect l="0" t="0" r="r" b="b"/>
                <a:pathLst>
                  <a:path w="608" h="1217">
                    <a:moveTo>
                      <a:pt x="0" y="608"/>
                    </a:moveTo>
                    <a:cubicBezTo>
                      <a:pt x="0" y="943"/>
                      <a:pt x="273" y="1215"/>
                      <a:pt x="608" y="1217"/>
                    </a:cubicBezTo>
                    <a:cubicBezTo>
                      <a:pt x="608" y="1202"/>
                      <a:pt x="608" y="1202"/>
                      <a:pt x="608" y="1202"/>
                    </a:cubicBezTo>
                    <a:cubicBezTo>
                      <a:pt x="281" y="1201"/>
                      <a:pt x="16" y="936"/>
                      <a:pt x="16" y="608"/>
                    </a:cubicBezTo>
                    <a:cubicBezTo>
                      <a:pt x="16" y="281"/>
                      <a:pt x="281" y="15"/>
                      <a:pt x="608" y="14"/>
                    </a:cubicBezTo>
                    <a:cubicBezTo>
                      <a:pt x="608" y="0"/>
                      <a:pt x="608" y="0"/>
                      <a:pt x="608" y="0"/>
                    </a:cubicBezTo>
                    <a:cubicBezTo>
                      <a:pt x="273" y="1"/>
                      <a:pt x="0" y="274"/>
                      <a:pt x="0" y="60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37" name="Freeform 11"/>
              <p:cNvSpPr>
                <a:spLocks noEditPoints="1"/>
              </p:cNvSpPr>
              <p:nvPr/>
            </p:nvSpPr>
            <p:spPr bwMode="auto">
              <a:xfrm>
                <a:off x="3716338" y="1752600"/>
                <a:ext cx="1887537" cy="1911350"/>
              </a:xfrm>
              <a:custGeom>
                <a:avLst/>
                <a:gdLst>
                  <a:gd name="T0" fmla="*/ 14 w 1201"/>
                  <a:gd name="T1" fmla="*/ 608 h 1217"/>
                  <a:gd name="T2" fmla="*/ 592 w 1201"/>
                  <a:gd name="T3" fmla="*/ 29 h 1217"/>
                  <a:gd name="T4" fmla="*/ 593 w 1201"/>
                  <a:gd name="T5" fmla="*/ 29 h 1217"/>
                  <a:gd name="T6" fmla="*/ 1172 w 1201"/>
                  <a:gd name="T7" fmla="*/ 608 h 1217"/>
                  <a:gd name="T8" fmla="*/ 593 w 1201"/>
                  <a:gd name="T9" fmla="*/ 1187 h 1217"/>
                  <a:gd name="T10" fmla="*/ 592 w 1201"/>
                  <a:gd name="T11" fmla="*/ 1187 h 1217"/>
                  <a:gd name="T12" fmla="*/ 14 w 1201"/>
                  <a:gd name="T13" fmla="*/ 608 h 1217"/>
                  <a:gd name="T14" fmla="*/ 592 w 1201"/>
                  <a:gd name="T15" fmla="*/ 14 h 1217"/>
                  <a:gd name="T16" fmla="*/ 0 w 1201"/>
                  <a:gd name="T17" fmla="*/ 608 h 1217"/>
                  <a:gd name="T18" fmla="*/ 592 w 1201"/>
                  <a:gd name="T19" fmla="*/ 1202 h 1217"/>
                  <a:gd name="T20" fmla="*/ 592 w 1201"/>
                  <a:gd name="T21" fmla="*/ 1217 h 1217"/>
                  <a:gd name="T22" fmla="*/ 593 w 1201"/>
                  <a:gd name="T23" fmla="*/ 1217 h 1217"/>
                  <a:gd name="T24" fmla="*/ 1201 w 1201"/>
                  <a:gd name="T25" fmla="*/ 608 h 1217"/>
                  <a:gd name="T26" fmla="*/ 593 w 1201"/>
                  <a:gd name="T27" fmla="*/ 0 h 1217"/>
                  <a:gd name="T28" fmla="*/ 592 w 1201"/>
                  <a:gd name="T29" fmla="*/ 0 h 1217"/>
                  <a:gd name="T30" fmla="*/ 592 w 1201"/>
                  <a:gd name="T31" fmla="*/ 14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1" h="1217">
                    <a:moveTo>
                      <a:pt x="14" y="608"/>
                    </a:moveTo>
                    <a:cubicBezTo>
                      <a:pt x="14" y="289"/>
                      <a:pt x="273" y="29"/>
                      <a:pt x="592" y="29"/>
                    </a:cubicBezTo>
                    <a:cubicBezTo>
                      <a:pt x="593" y="29"/>
                      <a:pt x="593" y="29"/>
                      <a:pt x="593" y="29"/>
                    </a:cubicBezTo>
                    <a:cubicBezTo>
                      <a:pt x="913" y="29"/>
                      <a:pt x="1172" y="288"/>
                      <a:pt x="1172" y="608"/>
                    </a:cubicBezTo>
                    <a:cubicBezTo>
                      <a:pt x="1172" y="929"/>
                      <a:pt x="913" y="1187"/>
                      <a:pt x="593" y="1187"/>
                    </a:cubicBezTo>
                    <a:cubicBezTo>
                      <a:pt x="592" y="1187"/>
                      <a:pt x="592" y="1187"/>
                      <a:pt x="592" y="1187"/>
                    </a:cubicBezTo>
                    <a:cubicBezTo>
                      <a:pt x="273" y="1187"/>
                      <a:pt x="14" y="927"/>
                      <a:pt x="14" y="608"/>
                    </a:cubicBezTo>
                    <a:close/>
                    <a:moveTo>
                      <a:pt x="592" y="14"/>
                    </a:moveTo>
                    <a:cubicBezTo>
                      <a:pt x="265" y="15"/>
                      <a:pt x="0" y="281"/>
                      <a:pt x="0" y="608"/>
                    </a:cubicBezTo>
                    <a:cubicBezTo>
                      <a:pt x="0" y="936"/>
                      <a:pt x="265" y="1201"/>
                      <a:pt x="592" y="1202"/>
                    </a:cubicBezTo>
                    <a:cubicBezTo>
                      <a:pt x="592" y="1217"/>
                      <a:pt x="592" y="1217"/>
                      <a:pt x="592" y="1217"/>
                    </a:cubicBezTo>
                    <a:cubicBezTo>
                      <a:pt x="593" y="1217"/>
                      <a:pt x="593" y="1217"/>
                      <a:pt x="593" y="1217"/>
                    </a:cubicBezTo>
                    <a:cubicBezTo>
                      <a:pt x="929" y="1217"/>
                      <a:pt x="1201" y="944"/>
                      <a:pt x="1201" y="608"/>
                    </a:cubicBezTo>
                    <a:cubicBezTo>
                      <a:pt x="1201" y="272"/>
                      <a:pt x="929" y="0"/>
                      <a:pt x="593" y="0"/>
                    </a:cubicBezTo>
                    <a:cubicBezTo>
                      <a:pt x="592" y="0"/>
                      <a:pt x="592" y="0"/>
                      <a:pt x="592" y="0"/>
                    </a:cubicBezTo>
                    <a:cubicBezTo>
                      <a:pt x="592" y="14"/>
                      <a:pt x="592" y="14"/>
                      <a:pt x="592" y="1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grpSp>
        <p:sp>
          <p:nvSpPr>
            <p:cNvPr id="25" name="Freeform 13"/>
            <p:cNvSpPr/>
            <p:nvPr/>
          </p:nvSpPr>
          <p:spPr bwMode="auto">
            <a:xfrm>
              <a:off x="6195485" y="3611033"/>
              <a:ext cx="1214967" cy="1212851"/>
            </a:xfrm>
            <a:custGeom>
              <a:avLst/>
              <a:gdLst>
                <a:gd name="T0" fmla="*/ 580 w 580"/>
                <a:gd name="T1" fmla="*/ 0 h 579"/>
                <a:gd name="T2" fmla="*/ 1 w 580"/>
                <a:gd name="T3" fmla="*/ 579 h 579"/>
                <a:gd name="T4" fmla="*/ 0 w 580"/>
                <a:gd name="T5" fmla="*/ 579 h 579"/>
                <a:gd name="T6" fmla="*/ 0 w 580"/>
                <a:gd name="T7" fmla="*/ 0 h 579"/>
                <a:gd name="T8" fmla="*/ 580 w 580"/>
                <a:gd name="T9" fmla="*/ 0 h 579"/>
              </a:gdLst>
              <a:ahLst/>
              <a:cxnLst>
                <a:cxn ang="0">
                  <a:pos x="T0" y="T1"/>
                </a:cxn>
                <a:cxn ang="0">
                  <a:pos x="T2" y="T3"/>
                </a:cxn>
                <a:cxn ang="0">
                  <a:pos x="T4" y="T5"/>
                </a:cxn>
                <a:cxn ang="0">
                  <a:pos x="T6" y="T7"/>
                </a:cxn>
                <a:cxn ang="0">
                  <a:pos x="T8" y="T9"/>
                </a:cxn>
              </a:cxnLst>
              <a:rect l="0" t="0" r="r" b="b"/>
              <a:pathLst>
                <a:path w="580" h="579">
                  <a:moveTo>
                    <a:pt x="580" y="0"/>
                  </a:moveTo>
                  <a:cubicBezTo>
                    <a:pt x="580" y="321"/>
                    <a:pt x="321" y="579"/>
                    <a:pt x="1" y="579"/>
                  </a:cubicBezTo>
                  <a:cubicBezTo>
                    <a:pt x="0" y="579"/>
                    <a:pt x="0" y="579"/>
                    <a:pt x="0" y="579"/>
                  </a:cubicBezTo>
                  <a:cubicBezTo>
                    <a:pt x="0" y="0"/>
                    <a:pt x="0" y="0"/>
                    <a:pt x="0" y="0"/>
                  </a:cubicBezTo>
                  <a:lnTo>
                    <a:pt x="580" y="0"/>
                  </a:lnTo>
                  <a:close/>
                </a:path>
              </a:pathLst>
            </a:custGeom>
            <a:solidFill>
              <a:schemeClr val="accent2"/>
            </a:solid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26" name="Freeform 14"/>
            <p:cNvSpPr/>
            <p:nvPr/>
          </p:nvSpPr>
          <p:spPr bwMode="auto">
            <a:xfrm>
              <a:off x="4980518" y="2398184"/>
              <a:ext cx="1214967" cy="1212851"/>
            </a:xfrm>
            <a:custGeom>
              <a:avLst/>
              <a:gdLst>
                <a:gd name="T0" fmla="*/ 0 w 580"/>
                <a:gd name="T1" fmla="*/ 579 h 579"/>
                <a:gd name="T2" fmla="*/ 578 w 580"/>
                <a:gd name="T3" fmla="*/ 0 h 579"/>
                <a:gd name="T4" fmla="*/ 580 w 580"/>
                <a:gd name="T5" fmla="*/ 0 h 579"/>
                <a:gd name="T6" fmla="*/ 580 w 580"/>
                <a:gd name="T7" fmla="*/ 579 h 579"/>
                <a:gd name="T8" fmla="*/ 0 w 580"/>
                <a:gd name="T9" fmla="*/ 579 h 579"/>
              </a:gdLst>
              <a:ahLst/>
              <a:cxnLst>
                <a:cxn ang="0">
                  <a:pos x="T0" y="T1"/>
                </a:cxn>
                <a:cxn ang="0">
                  <a:pos x="T2" y="T3"/>
                </a:cxn>
                <a:cxn ang="0">
                  <a:pos x="T4" y="T5"/>
                </a:cxn>
                <a:cxn ang="0">
                  <a:pos x="T6" y="T7"/>
                </a:cxn>
                <a:cxn ang="0">
                  <a:pos x="T8" y="T9"/>
                </a:cxn>
              </a:cxnLst>
              <a:rect l="0" t="0" r="r" b="b"/>
              <a:pathLst>
                <a:path w="580" h="579">
                  <a:moveTo>
                    <a:pt x="0" y="579"/>
                  </a:moveTo>
                  <a:cubicBezTo>
                    <a:pt x="0" y="259"/>
                    <a:pt x="258" y="0"/>
                    <a:pt x="578" y="0"/>
                  </a:cubicBezTo>
                  <a:cubicBezTo>
                    <a:pt x="580" y="0"/>
                    <a:pt x="580" y="0"/>
                    <a:pt x="580" y="0"/>
                  </a:cubicBezTo>
                  <a:cubicBezTo>
                    <a:pt x="580" y="579"/>
                    <a:pt x="580" y="579"/>
                    <a:pt x="580" y="579"/>
                  </a:cubicBezTo>
                  <a:lnTo>
                    <a:pt x="0" y="579"/>
                  </a:lnTo>
                  <a:close/>
                </a:path>
              </a:pathLst>
            </a:custGeom>
            <a:solidFill>
              <a:schemeClr val="accent6"/>
            </a:solid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27" name="Freeform 15"/>
            <p:cNvSpPr/>
            <p:nvPr/>
          </p:nvSpPr>
          <p:spPr bwMode="auto">
            <a:xfrm>
              <a:off x="4980518" y="3611033"/>
              <a:ext cx="1214967" cy="1212851"/>
            </a:xfrm>
            <a:custGeom>
              <a:avLst/>
              <a:gdLst>
                <a:gd name="T0" fmla="*/ 0 w 580"/>
                <a:gd name="T1" fmla="*/ 0 h 579"/>
                <a:gd name="T2" fmla="*/ 578 w 580"/>
                <a:gd name="T3" fmla="*/ 579 h 579"/>
                <a:gd name="T4" fmla="*/ 580 w 580"/>
                <a:gd name="T5" fmla="*/ 579 h 579"/>
                <a:gd name="T6" fmla="*/ 580 w 580"/>
                <a:gd name="T7" fmla="*/ 0 h 579"/>
                <a:gd name="T8" fmla="*/ 0 w 580"/>
                <a:gd name="T9" fmla="*/ 0 h 579"/>
              </a:gdLst>
              <a:ahLst/>
              <a:cxnLst>
                <a:cxn ang="0">
                  <a:pos x="T0" y="T1"/>
                </a:cxn>
                <a:cxn ang="0">
                  <a:pos x="T2" y="T3"/>
                </a:cxn>
                <a:cxn ang="0">
                  <a:pos x="T4" y="T5"/>
                </a:cxn>
                <a:cxn ang="0">
                  <a:pos x="T6" y="T7"/>
                </a:cxn>
                <a:cxn ang="0">
                  <a:pos x="T8" y="T9"/>
                </a:cxn>
              </a:cxnLst>
              <a:rect l="0" t="0" r="r" b="b"/>
              <a:pathLst>
                <a:path w="580" h="579">
                  <a:moveTo>
                    <a:pt x="0" y="0"/>
                  </a:moveTo>
                  <a:cubicBezTo>
                    <a:pt x="0" y="321"/>
                    <a:pt x="258" y="579"/>
                    <a:pt x="578" y="579"/>
                  </a:cubicBezTo>
                  <a:cubicBezTo>
                    <a:pt x="580" y="579"/>
                    <a:pt x="580" y="579"/>
                    <a:pt x="580" y="579"/>
                  </a:cubicBezTo>
                  <a:cubicBezTo>
                    <a:pt x="580" y="0"/>
                    <a:pt x="580" y="0"/>
                    <a:pt x="580" y="0"/>
                  </a:cubicBezTo>
                  <a:lnTo>
                    <a:pt x="0" y="0"/>
                  </a:lnTo>
                  <a:close/>
                </a:path>
              </a:pathLst>
            </a:custGeom>
            <a:solidFill>
              <a:schemeClr val="accent3"/>
            </a:solid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28" name="Freeform 12"/>
            <p:cNvSpPr/>
            <p:nvPr/>
          </p:nvSpPr>
          <p:spPr bwMode="auto">
            <a:xfrm>
              <a:off x="6195485" y="2398184"/>
              <a:ext cx="1214967" cy="1212851"/>
            </a:xfrm>
            <a:custGeom>
              <a:avLst/>
              <a:gdLst>
                <a:gd name="T0" fmla="*/ 580 w 580"/>
                <a:gd name="T1" fmla="*/ 579 h 579"/>
                <a:gd name="T2" fmla="*/ 1 w 580"/>
                <a:gd name="T3" fmla="*/ 0 h 579"/>
                <a:gd name="T4" fmla="*/ 0 w 580"/>
                <a:gd name="T5" fmla="*/ 0 h 579"/>
                <a:gd name="T6" fmla="*/ 0 w 580"/>
                <a:gd name="T7" fmla="*/ 579 h 579"/>
                <a:gd name="T8" fmla="*/ 580 w 580"/>
                <a:gd name="T9" fmla="*/ 579 h 579"/>
              </a:gdLst>
              <a:ahLst/>
              <a:cxnLst>
                <a:cxn ang="0">
                  <a:pos x="T0" y="T1"/>
                </a:cxn>
                <a:cxn ang="0">
                  <a:pos x="T2" y="T3"/>
                </a:cxn>
                <a:cxn ang="0">
                  <a:pos x="T4" y="T5"/>
                </a:cxn>
                <a:cxn ang="0">
                  <a:pos x="T6" y="T7"/>
                </a:cxn>
                <a:cxn ang="0">
                  <a:pos x="T8" y="T9"/>
                </a:cxn>
              </a:cxnLst>
              <a:rect l="0" t="0" r="r" b="b"/>
              <a:pathLst>
                <a:path w="580" h="579">
                  <a:moveTo>
                    <a:pt x="580" y="579"/>
                  </a:moveTo>
                  <a:cubicBezTo>
                    <a:pt x="580" y="259"/>
                    <a:pt x="321" y="0"/>
                    <a:pt x="1" y="0"/>
                  </a:cubicBezTo>
                  <a:cubicBezTo>
                    <a:pt x="0" y="0"/>
                    <a:pt x="0" y="0"/>
                    <a:pt x="0" y="0"/>
                  </a:cubicBezTo>
                  <a:cubicBezTo>
                    <a:pt x="0" y="579"/>
                    <a:pt x="0" y="579"/>
                    <a:pt x="0" y="579"/>
                  </a:cubicBezTo>
                  <a:lnTo>
                    <a:pt x="580" y="579"/>
                  </a:lnTo>
                  <a:close/>
                </a:path>
              </a:pathLst>
            </a:custGeom>
            <a:solidFill>
              <a:schemeClr val="accent1"/>
            </a:solid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29" name="Oval 16"/>
            <p:cNvSpPr>
              <a:spLocks noChangeArrowheads="1"/>
            </p:cNvSpPr>
            <p:nvPr/>
          </p:nvSpPr>
          <p:spPr bwMode="auto">
            <a:xfrm>
              <a:off x="5604933" y="3024717"/>
              <a:ext cx="1191683" cy="1193800"/>
            </a:xfrm>
            <a:prstGeom prst="ellipse">
              <a:avLst/>
            </a:prstGeom>
            <a:solidFill>
              <a:schemeClr val="bg1">
                <a:lumMod val="85000"/>
              </a:schemeClr>
            </a:solid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grpSp>
      <p:sp>
        <p:nvSpPr>
          <p:cNvPr id="38" name="TextBox 37"/>
          <p:cNvSpPr txBox="1"/>
          <p:nvPr/>
        </p:nvSpPr>
        <p:spPr>
          <a:xfrm>
            <a:off x="2071046" y="4403920"/>
            <a:ext cx="1412851"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00" b="0" i="0" u="none" strike="noStrike" kern="1200" cap="none" spc="0" normalizeH="0" baseline="0" noProof="0" dirty="0">
                <a:ln>
                  <a:noFill/>
                </a:ln>
                <a:solidFill>
                  <a:prstClr val="white">
                    <a:lumMod val="50000"/>
                  </a:prstClr>
                </a:solidFill>
                <a:effectLst/>
                <a:uLnTx/>
                <a:uFillTx/>
                <a:latin typeface="Raleway" pitchFamily="34" charset="0"/>
                <a:ea typeface="Open Sans" pitchFamily="34" charset="0"/>
                <a:cs typeface="Open Sans" pitchFamily="34" charset="0"/>
              </a:rPr>
              <a:t>Semifinished products</a:t>
            </a:r>
          </a:p>
        </p:txBody>
      </p:sp>
    </p:spTree>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linds(horizontal)">
                                      <p:cBhvr>
                                        <p:cTn id="7" dur="500"/>
                                        <p:tgtEl>
                                          <p:spTgt spid="43"/>
                                        </p:tgtEl>
                                      </p:cBhvr>
                                    </p:animEffect>
                                  </p:childTnLst>
                                </p:cTn>
                              </p:par>
                              <p:par>
                                <p:cTn id="8" presetID="3" presetClass="entr" presetSubtype="1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blinds(horizontal)">
                                      <p:cBhvr>
                                        <p:cTn id="10" dur="500"/>
                                        <p:tgtEl>
                                          <p:spTgt spid="39"/>
                                        </p:tgtEl>
                                      </p:cBhvr>
                                    </p:animEffect>
                                  </p:childTnLst>
                                </p:cTn>
                              </p:par>
                              <p:par>
                                <p:cTn id="11" presetID="3" presetClass="entr" presetSubtype="1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par>
                                <p:cTn id="14" presetID="3" presetClass="entr" presetSubtype="1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linds(horizontal)">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895237" y="4807600"/>
            <a:ext cx="1401351" cy="2050399"/>
            <a:chOff x="6895237" y="4807600"/>
            <a:chExt cx="1401351" cy="2050399"/>
          </a:xfrm>
        </p:grpSpPr>
        <p:sp>
          <p:nvSpPr>
            <p:cNvPr id="5" name="Freeform 4"/>
            <p:cNvSpPr/>
            <p:nvPr/>
          </p:nvSpPr>
          <p:spPr bwMode="auto">
            <a:xfrm>
              <a:off x="6895237" y="4807600"/>
              <a:ext cx="714001" cy="1408365"/>
            </a:xfrm>
            <a:custGeom>
              <a:avLst/>
              <a:gdLst>
                <a:gd name="T0" fmla="*/ 116 w 215"/>
                <a:gd name="T1" fmla="*/ 317 h 424"/>
                <a:gd name="T2" fmla="*/ 200 w 215"/>
                <a:gd name="T3" fmla="*/ 359 h 424"/>
                <a:gd name="T4" fmla="*/ 193 w 215"/>
                <a:gd name="T5" fmla="*/ 212 h 424"/>
                <a:gd name="T6" fmla="*/ 205 w 215"/>
                <a:gd name="T7" fmla="*/ 252 h 424"/>
                <a:gd name="T8" fmla="*/ 205 w 215"/>
                <a:gd name="T9" fmla="*/ 0 h 424"/>
                <a:gd name="T10" fmla="*/ 207 w 215"/>
                <a:gd name="T11" fmla="*/ 0 h 424"/>
                <a:gd name="T12" fmla="*/ 0 w 215"/>
                <a:gd name="T13" fmla="*/ 232 h 424"/>
                <a:gd name="T14" fmla="*/ 193 w 215"/>
                <a:gd name="T15" fmla="*/ 424 h 424"/>
                <a:gd name="T16" fmla="*/ 193 w 215"/>
                <a:gd name="T17" fmla="*/ 402 h 424"/>
                <a:gd name="T18" fmla="*/ 116 w 215"/>
                <a:gd name="T19" fmla="*/ 317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424">
                  <a:moveTo>
                    <a:pt x="116" y="317"/>
                  </a:moveTo>
                  <a:cubicBezTo>
                    <a:pt x="186" y="317"/>
                    <a:pt x="200" y="363"/>
                    <a:pt x="200" y="359"/>
                  </a:cubicBezTo>
                  <a:cubicBezTo>
                    <a:pt x="215" y="337"/>
                    <a:pt x="193" y="212"/>
                    <a:pt x="193" y="212"/>
                  </a:cubicBezTo>
                  <a:cubicBezTo>
                    <a:pt x="200" y="226"/>
                    <a:pt x="205" y="239"/>
                    <a:pt x="205" y="252"/>
                  </a:cubicBezTo>
                  <a:cubicBezTo>
                    <a:pt x="205" y="0"/>
                    <a:pt x="205" y="0"/>
                    <a:pt x="205" y="0"/>
                  </a:cubicBezTo>
                  <a:cubicBezTo>
                    <a:pt x="205" y="0"/>
                    <a:pt x="208" y="0"/>
                    <a:pt x="207" y="0"/>
                  </a:cubicBezTo>
                  <a:cubicBezTo>
                    <a:pt x="172" y="103"/>
                    <a:pt x="98" y="187"/>
                    <a:pt x="0" y="232"/>
                  </a:cubicBezTo>
                  <a:cubicBezTo>
                    <a:pt x="10" y="333"/>
                    <a:pt x="91" y="414"/>
                    <a:pt x="193" y="424"/>
                  </a:cubicBezTo>
                  <a:cubicBezTo>
                    <a:pt x="193" y="411"/>
                    <a:pt x="193" y="402"/>
                    <a:pt x="193" y="402"/>
                  </a:cubicBezTo>
                  <a:cubicBezTo>
                    <a:pt x="181" y="358"/>
                    <a:pt x="116" y="317"/>
                    <a:pt x="116" y="317"/>
                  </a:cubicBezTo>
                  <a:close/>
                </a:path>
              </a:pathLst>
            </a:custGeom>
            <a:solidFill>
              <a:srgbClr val="937963"/>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6" name="Freeform 5"/>
            <p:cNvSpPr/>
            <p:nvPr/>
          </p:nvSpPr>
          <p:spPr bwMode="auto">
            <a:xfrm>
              <a:off x="7575572" y="4807600"/>
              <a:ext cx="721016" cy="1408365"/>
            </a:xfrm>
            <a:custGeom>
              <a:avLst/>
              <a:gdLst>
                <a:gd name="T0" fmla="*/ 217 w 217"/>
                <a:gd name="T1" fmla="*/ 212 h 424"/>
                <a:gd name="T2" fmla="*/ 0 w 217"/>
                <a:gd name="T3" fmla="*/ 0 h 424"/>
                <a:gd name="T4" fmla="*/ 0 w 217"/>
                <a:gd name="T5" fmla="*/ 252 h 424"/>
                <a:gd name="T6" fmla="*/ 24 w 217"/>
                <a:gd name="T7" fmla="*/ 354 h 424"/>
                <a:gd name="T8" fmla="*/ 143 w 217"/>
                <a:gd name="T9" fmla="*/ 312 h 424"/>
                <a:gd name="T10" fmla="*/ 33 w 217"/>
                <a:gd name="T11" fmla="*/ 409 h 424"/>
                <a:gd name="T12" fmla="*/ 31 w 217"/>
                <a:gd name="T13" fmla="*/ 424 h 424"/>
                <a:gd name="T14" fmla="*/ 217 w 217"/>
                <a:gd name="T15" fmla="*/ 212 h 4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424">
                  <a:moveTo>
                    <a:pt x="217" y="212"/>
                  </a:moveTo>
                  <a:cubicBezTo>
                    <a:pt x="217" y="95"/>
                    <a:pt x="124" y="0"/>
                    <a:pt x="0" y="0"/>
                  </a:cubicBezTo>
                  <a:cubicBezTo>
                    <a:pt x="0" y="252"/>
                    <a:pt x="0" y="252"/>
                    <a:pt x="0" y="252"/>
                  </a:cubicBezTo>
                  <a:cubicBezTo>
                    <a:pt x="28" y="318"/>
                    <a:pt x="24" y="354"/>
                    <a:pt x="24" y="354"/>
                  </a:cubicBezTo>
                  <a:cubicBezTo>
                    <a:pt x="60" y="308"/>
                    <a:pt x="143" y="312"/>
                    <a:pt x="143" y="312"/>
                  </a:cubicBezTo>
                  <a:cubicBezTo>
                    <a:pt x="143" y="312"/>
                    <a:pt x="51" y="344"/>
                    <a:pt x="33" y="409"/>
                  </a:cubicBezTo>
                  <a:cubicBezTo>
                    <a:pt x="33" y="409"/>
                    <a:pt x="31" y="415"/>
                    <a:pt x="31" y="424"/>
                  </a:cubicBezTo>
                  <a:cubicBezTo>
                    <a:pt x="137" y="411"/>
                    <a:pt x="217" y="321"/>
                    <a:pt x="217" y="212"/>
                  </a:cubicBezTo>
                  <a:close/>
                </a:path>
              </a:pathLst>
            </a:custGeom>
            <a:solidFill>
              <a:srgbClr val="937963">
                <a:alpha val="75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7" name="Freeform 6"/>
            <p:cNvSpPr/>
            <p:nvPr/>
          </p:nvSpPr>
          <p:spPr>
            <a:xfrm>
              <a:off x="7279592" y="5511783"/>
              <a:ext cx="781333" cy="1346216"/>
            </a:xfrm>
            <a:custGeom>
              <a:avLst/>
              <a:gdLst>
                <a:gd name="connsiteX0" fmla="*/ 308543 w 884237"/>
                <a:gd name="connsiteY0" fmla="*/ 0 h 1523516"/>
                <a:gd name="connsiteX1" fmla="*/ 368746 w 884237"/>
                <a:gd name="connsiteY1" fmla="*/ 150451 h 1523516"/>
                <a:gd name="connsiteX2" fmla="*/ 440237 w 884237"/>
                <a:gd name="connsiteY2" fmla="*/ 534101 h 1523516"/>
                <a:gd name="connsiteX3" fmla="*/ 884237 w 884237"/>
                <a:gd name="connsiteY3" fmla="*/ 376127 h 1523516"/>
                <a:gd name="connsiteX4" fmla="*/ 462814 w 884237"/>
                <a:gd name="connsiteY4" fmla="*/ 740971 h 1523516"/>
                <a:gd name="connsiteX5" fmla="*/ 462814 w 884237"/>
                <a:gd name="connsiteY5" fmla="*/ 797390 h 1523516"/>
                <a:gd name="connsiteX6" fmla="*/ 534782 w 884237"/>
                <a:gd name="connsiteY6" fmla="*/ 1512949 h 1523516"/>
                <a:gd name="connsiteX7" fmla="*/ 538286 w 884237"/>
                <a:gd name="connsiteY7" fmla="*/ 1523516 h 1523516"/>
                <a:gd name="connsiteX8" fmla="*/ 240131 w 884237"/>
                <a:gd name="connsiteY8" fmla="*/ 1523516 h 1523516"/>
                <a:gd name="connsiteX9" fmla="*/ 248684 w 884237"/>
                <a:gd name="connsiteY9" fmla="*/ 1476747 h 1523516"/>
                <a:gd name="connsiteX10" fmla="*/ 293492 w 884237"/>
                <a:gd name="connsiteY10" fmla="*/ 797390 h 1523516"/>
                <a:gd name="connsiteX11" fmla="*/ 293492 w 884237"/>
                <a:gd name="connsiteY11" fmla="*/ 714642 h 1523516"/>
                <a:gd name="connsiteX12" fmla="*/ 0 w 884237"/>
                <a:gd name="connsiteY12" fmla="*/ 394934 h 1523516"/>
                <a:gd name="connsiteX13" fmla="*/ 316068 w 884237"/>
                <a:gd name="connsiteY13" fmla="*/ 552907 h 1523516"/>
                <a:gd name="connsiteX14" fmla="*/ 308543 w 884237"/>
                <a:gd name="connsiteY14" fmla="*/ 0 h 152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4237" h="1523516">
                  <a:moveTo>
                    <a:pt x="308543" y="0"/>
                  </a:moveTo>
                  <a:cubicBezTo>
                    <a:pt x="334881" y="52658"/>
                    <a:pt x="353695" y="101555"/>
                    <a:pt x="368746" y="150451"/>
                  </a:cubicBezTo>
                  <a:cubicBezTo>
                    <a:pt x="459051" y="398695"/>
                    <a:pt x="440237" y="534101"/>
                    <a:pt x="440237" y="534101"/>
                  </a:cubicBezTo>
                  <a:cubicBezTo>
                    <a:pt x="579458" y="361082"/>
                    <a:pt x="884237" y="376127"/>
                    <a:pt x="884237" y="376127"/>
                  </a:cubicBezTo>
                  <a:cubicBezTo>
                    <a:pt x="884237" y="376127"/>
                    <a:pt x="530542" y="496488"/>
                    <a:pt x="462814" y="740971"/>
                  </a:cubicBezTo>
                  <a:cubicBezTo>
                    <a:pt x="462814" y="740971"/>
                    <a:pt x="462814" y="763538"/>
                    <a:pt x="462814" y="797390"/>
                  </a:cubicBezTo>
                  <a:cubicBezTo>
                    <a:pt x="469399" y="942199"/>
                    <a:pt x="487506" y="1346183"/>
                    <a:pt x="534782" y="1512949"/>
                  </a:cubicBezTo>
                  <a:lnTo>
                    <a:pt x="538286" y="1523516"/>
                  </a:lnTo>
                  <a:lnTo>
                    <a:pt x="240131" y="1523516"/>
                  </a:lnTo>
                  <a:lnTo>
                    <a:pt x="248684" y="1476747"/>
                  </a:lnTo>
                  <a:cubicBezTo>
                    <a:pt x="281146" y="1263493"/>
                    <a:pt x="290200" y="945490"/>
                    <a:pt x="293492" y="797390"/>
                  </a:cubicBezTo>
                  <a:cubicBezTo>
                    <a:pt x="293492" y="748493"/>
                    <a:pt x="293492" y="714642"/>
                    <a:pt x="293492" y="714642"/>
                  </a:cubicBezTo>
                  <a:cubicBezTo>
                    <a:pt x="244576" y="549146"/>
                    <a:pt x="0" y="394934"/>
                    <a:pt x="0" y="394934"/>
                  </a:cubicBezTo>
                  <a:cubicBezTo>
                    <a:pt x="263390" y="394934"/>
                    <a:pt x="316068" y="567952"/>
                    <a:pt x="316068" y="552907"/>
                  </a:cubicBezTo>
                  <a:cubicBezTo>
                    <a:pt x="372509" y="470159"/>
                    <a:pt x="308543" y="0"/>
                    <a:pt x="308543" y="0"/>
                  </a:cubicBezTo>
                  <a:close/>
                </a:path>
              </a:pathLst>
            </a:custGeom>
            <a:solidFill>
              <a:srgbClr val="372415">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grpSp>
      <p:grpSp>
        <p:nvGrpSpPr>
          <p:cNvPr id="8" name="Group 7"/>
          <p:cNvGrpSpPr/>
          <p:nvPr/>
        </p:nvGrpSpPr>
        <p:grpSpPr>
          <a:xfrm>
            <a:off x="4025202" y="4254915"/>
            <a:ext cx="1723984" cy="2603084"/>
            <a:chOff x="4025202" y="4254915"/>
            <a:chExt cx="1723984" cy="2603084"/>
          </a:xfrm>
        </p:grpSpPr>
        <p:sp>
          <p:nvSpPr>
            <p:cNvPr id="9" name="Freeform 8"/>
            <p:cNvSpPr/>
            <p:nvPr/>
          </p:nvSpPr>
          <p:spPr bwMode="auto">
            <a:xfrm>
              <a:off x="4025202" y="4254915"/>
              <a:ext cx="907581" cy="1808150"/>
            </a:xfrm>
            <a:custGeom>
              <a:avLst/>
              <a:gdLst>
                <a:gd name="T0" fmla="*/ 147 w 273"/>
                <a:gd name="T1" fmla="*/ 408 h 544"/>
                <a:gd name="T2" fmla="*/ 253 w 273"/>
                <a:gd name="T3" fmla="*/ 453 h 544"/>
                <a:gd name="T4" fmla="*/ 254 w 273"/>
                <a:gd name="T5" fmla="*/ 436 h 544"/>
                <a:gd name="T6" fmla="*/ 185 w 273"/>
                <a:gd name="T7" fmla="*/ 323 h 544"/>
                <a:gd name="T8" fmla="*/ 265 w 273"/>
                <a:gd name="T9" fmla="*/ 383 h 544"/>
                <a:gd name="T10" fmla="*/ 273 w 273"/>
                <a:gd name="T11" fmla="*/ 359 h 544"/>
                <a:gd name="T12" fmla="*/ 273 w 273"/>
                <a:gd name="T13" fmla="*/ 0 h 544"/>
                <a:gd name="T14" fmla="*/ 0 w 273"/>
                <a:gd name="T15" fmla="*/ 273 h 544"/>
                <a:gd name="T16" fmla="*/ 247 w 273"/>
                <a:gd name="T17" fmla="*/ 544 h 544"/>
                <a:gd name="T18" fmla="*/ 247 w 273"/>
                <a:gd name="T19" fmla="*/ 517 h 544"/>
                <a:gd name="T20" fmla="*/ 147 w 273"/>
                <a:gd name="T21" fmla="*/ 408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3" h="544">
                  <a:moveTo>
                    <a:pt x="147" y="408"/>
                  </a:moveTo>
                  <a:cubicBezTo>
                    <a:pt x="237" y="407"/>
                    <a:pt x="253" y="453"/>
                    <a:pt x="253" y="453"/>
                  </a:cubicBezTo>
                  <a:cubicBezTo>
                    <a:pt x="253" y="447"/>
                    <a:pt x="254" y="441"/>
                    <a:pt x="254" y="436"/>
                  </a:cubicBezTo>
                  <a:cubicBezTo>
                    <a:pt x="241" y="349"/>
                    <a:pt x="185" y="323"/>
                    <a:pt x="185" y="323"/>
                  </a:cubicBezTo>
                  <a:cubicBezTo>
                    <a:pt x="238" y="327"/>
                    <a:pt x="258" y="364"/>
                    <a:pt x="265" y="383"/>
                  </a:cubicBezTo>
                  <a:cubicBezTo>
                    <a:pt x="267" y="375"/>
                    <a:pt x="261" y="367"/>
                    <a:pt x="273" y="359"/>
                  </a:cubicBezTo>
                  <a:cubicBezTo>
                    <a:pt x="273" y="0"/>
                    <a:pt x="273" y="0"/>
                    <a:pt x="273" y="0"/>
                  </a:cubicBezTo>
                  <a:cubicBezTo>
                    <a:pt x="113" y="0"/>
                    <a:pt x="0" y="122"/>
                    <a:pt x="0" y="273"/>
                  </a:cubicBezTo>
                  <a:cubicBezTo>
                    <a:pt x="0" y="415"/>
                    <a:pt x="108" y="531"/>
                    <a:pt x="247" y="544"/>
                  </a:cubicBezTo>
                  <a:cubicBezTo>
                    <a:pt x="247" y="527"/>
                    <a:pt x="247" y="517"/>
                    <a:pt x="247" y="517"/>
                  </a:cubicBezTo>
                  <a:cubicBezTo>
                    <a:pt x="231" y="459"/>
                    <a:pt x="147" y="408"/>
                    <a:pt x="147" y="408"/>
                  </a:cubicBezTo>
                  <a:close/>
                </a:path>
              </a:pathLst>
            </a:custGeom>
            <a:solidFill>
              <a:srgbClr val="937963"/>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10" name="Freeform 9"/>
            <p:cNvSpPr/>
            <p:nvPr/>
          </p:nvSpPr>
          <p:spPr bwMode="auto">
            <a:xfrm>
              <a:off x="4932783" y="4254915"/>
              <a:ext cx="816403" cy="1808150"/>
            </a:xfrm>
            <a:custGeom>
              <a:avLst/>
              <a:gdLst>
                <a:gd name="T0" fmla="*/ 32 w 246"/>
                <a:gd name="T1" fmla="*/ 38 h 544"/>
                <a:gd name="T2" fmla="*/ 34 w 246"/>
                <a:gd name="T3" fmla="*/ 3 h 544"/>
                <a:gd name="T4" fmla="*/ 0 w 246"/>
                <a:gd name="T5" fmla="*/ 0 h 544"/>
                <a:gd name="T6" fmla="*/ 0 w 246"/>
                <a:gd name="T7" fmla="*/ 359 h 544"/>
                <a:gd name="T8" fmla="*/ 88 w 246"/>
                <a:gd name="T9" fmla="*/ 245 h 544"/>
                <a:gd name="T10" fmla="*/ 24 w 246"/>
                <a:gd name="T11" fmla="*/ 455 h 544"/>
                <a:gd name="T12" fmla="*/ 175 w 246"/>
                <a:gd name="T13" fmla="*/ 401 h 544"/>
                <a:gd name="T14" fmla="*/ 31 w 246"/>
                <a:gd name="T15" fmla="*/ 526 h 544"/>
                <a:gd name="T16" fmla="*/ 32 w 246"/>
                <a:gd name="T17" fmla="*/ 544 h 544"/>
                <a:gd name="T18" fmla="*/ 246 w 246"/>
                <a:gd name="T19" fmla="*/ 390 h 544"/>
                <a:gd name="T20" fmla="*/ 32 w 246"/>
                <a:gd name="T21" fmla="*/ 38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6" h="544">
                  <a:moveTo>
                    <a:pt x="32" y="38"/>
                  </a:moveTo>
                  <a:cubicBezTo>
                    <a:pt x="32" y="26"/>
                    <a:pt x="33" y="14"/>
                    <a:pt x="34" y="3"/>
                  </a:cubicBezTo>
                  <a:cubicBezTo>
                    <a:pt x="23" y="1"/>
                    <a:pt x="8" y="0"/>
                    <a:pt x="0" y="0"/>
                  </a:cubicBezTo>
                  <a:cubicBezTo>
                    <a:pt x="0" y="359"/>
                    <a:pt x="0" y="359"/>
                    <a:pt x="0" y="359"/>
                  </a:cubicBezTo>
                  <a:cubicBezTo>
                    <a:pt x="28" y="278"/>
                    <a:pt x="88" y="245"/>
                    <a:pt x="88" y="245"/>
                  </a:cubicBezTo>
                  <a:cubicBezTo>
                    <a:pt x="14" y="390"/>
                    <a:pt x="24" y="455"/>
                    <a:pt x="24" y="455"/>
                  </a:cubicBezTo>
                  <a:cubicBezTo>
                    <a:pt x="71" y="396"/>
                    <a:pt x="175" y="401"/>
                    <a:pt x="175" y="401"/>
                  </a:cubicBezTo>
                  <a:cubicBezTo>
                    <a:pt x="175" y="401"/>
                    <a:pt x="55" y="442"/>
                    <a:pt x="31" y="526"/>
                  </a:cubicBezTo>
                  <a:cubicBezTo>
                    <a:pt x="31" y="526"/>
                    <a:pt x="32" y="533"/>
                    <a:pt x="32" y="544"/>
                  </a:cubicBezTo>
                  <a:cubicBezTo>
                    <a:pt x="127" y="533"/>
                    <a:pt x="207" y="473"/>
                    <a:pt x="246" y="390"/>
                  </a:cubicBezTo>
                  <a:cubicBezTo>
                    <a:pt x="119" y="324"/>
                    <a:pt x="32" y="191"/>
                    <a:pt x="32" y="38"/>
                  </a:cubicBezTo>
                  <a:close/>
                </a:path>
              </a:pathLst>
            </a:custGeom>
            <a:solidFill>
              <a:srgbClr val="937963">
                <a:alpha val="75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11" name="Freeform 10"/>
            <p:cNvSpPr/>
            <p:nvPr/>
          </p:nvSpPr>
          <p:spPr>
            <a:xfrm>
              <a:off x="4513360" y="5069916"/>
              <a:ext cx="997358" cy="1788083"/>
            </a:xfrm>
            <a:custGeom>
              <a:avLst/>
              <a:gdLst>
                <a:gd name="connsiteX0" fmla="*/ 805148 w 1128712"/>
                <a:gd name="connsiteY0" fmla="*/ 0 h 2023578"/>
                <a:gd name="connsiteX1" fmla="*/ 564356 w 1128712"/>
                <a:gd name="connsiteY1" fmla="*/ 789542 h 2023578"/>
                <a:gd name="connsiteX2" fmla="*/ 1128712 w 1128712"/>
                <a:gd name="connsiteY2" fmla="*/ 586517 h 2023578"/>
                <a:gd name="connsiteX3" fmla="*/ 590693 w 1128712"/>
                <a:gd name="connsiteY3" fmla="*/ 1056482 h 2023578"/>
                <a:gd name="connsiteX4" fmla="*/ 594455 w 1128712"/>
                <a:gd name="connsiteY4" fmla="*/ 1124157 h 2023578"/>
                <a:gd name="connsiteX5" fmla="*/ 671631 w 1128712"/>
                <a:gd name="connsiteY5" fmla="*/ 1992285 h 2023578"/>
                <a:gd name="connsiteX6" fmla="*/ 679167 w 1128712"/>
                <a:gd name="connsiteY6" fmla="*/ 2023578 h 2023578"/>
                <a:gd name="connsiteX7" fmla="*/ 315501 w 1128712"/>
                <a:gd name="connsiteY7" fmla="*/ 2023578 h 2023578"/>
                <a:gd name="connsiteX8" fmla="*/ 320272 w 1128712"/>
                <a:gd name="connsiteY8" fmla="*/ 1996662 h 2023578"/>
                <a:gd name="connsiteX9" fmla="*/ 376238 w 1128712"/>
                <a:gd name="connsiteY9" fmla="*/ 1124157 h 2023578"/>
                <a:gd name="connsiteX10" fmla="*/ 376238 w 1128712"/>
                <a:gd name="connsiteY10" fmla="*/ 1022644 h 2023578"/>
                <a:gd name="connsiteX11" fmla="*/ 0 w 1128712"/>
                <a:gd name="connsiteY11" fmla="*/ 612835 h 2023578"/>
                <a:gd name="connsiteX12" fmla="*/ 398812 w 1128712"/>
                <a:gd name="connsiteY12" fmla="*/ 782022 h 2023578"/>
                <a:gd name="connsiteX13" fmla="*/ 402574 w 1128712"/>
                <a:gd name="connsiteY13" fmla="*/ 718107 h 2023578"/>
                <a:gd name="connsiteX14" fmla="*/ 142970 w 1128712"/>
                <a:gd name="connsiteY14" fmla="*/ 293258 h 2023578"/>
                <a:gd name="connsiteX15" fmla="*/ 443960 w 1128712"/>
                <a:gd name="connsiteY15" fmla="*/ 518842 h 2023578"/>
                <a:gd name="connsiteX16" fmla="*/ 474059 w 1128712"/>
                <a:gd name="connsiteY16" fmla="*/ 428608 h 2023578"/>
                <a:gd name="connsiteX17" fmla="*/ 805148 w 1128712"/>
                <a:gd name="connsiteY17" fmla="*/ 0 h 2023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8712" h="2023578">
                  <a:moveTo>
                    <a:pt x="805148" y="0"/>
                  </a:moveTo>
                  <a:cubicBezTo>
                    <a:pt x="526732" y="545160"/>
                    <a:pt x="564356" y="789542"/>
                    <a:pt x="564356" y="789542"/>
                  </a:cubicBezTo>
                  <a:cubicBezTo>
                    <a:pt x="741188" y="567718"/>
                    <a:pt x="1128712" y="586517"/>
                    <a:pt x="1128712" y="586517"/>
                  </a:cubicBezTo>
                  <a:cubicBezTo>
                    <a:pt x="1128712" y="586517"/>
                    <a:pt x="680990" y="740665"/>
                    <a:pt x="590693" y="1056482"/>
                  </a:cubicBezTo>
                  <a:cubicBezTo>
                    <a:pt x="590693" y="1056482"/>
                    <a:pt x="594455" y="1082800"/>
                    <a:pt x="594455" y="1124157"/>
                  </a:cubicBezTo>
                  <a:cubicBezTo>
                    <a:pt x="600569" y="1295224"/>
                    <a:pt x="621586" y="1756686"/>
                    <a:pt x="671631" y="1992285"/>
                  </a:cubicBezTo>
                  <a:lnTo>
                    <a:pt x="679167" y="2023578"/>
                  </a:lnTo>
                  <a:lnTo>
                    <a:pt x="315501" y="2023578"/>
                  </a:lnTo>
                  <a:lnTo>
                    <a:pt x="320272" y="1996662"/>
                  </a:lnTo>
                  <a:cubicBezTo>
                    <a:pt x="361012" y="1721658"/>
                    <a:pt x="372946" y="1314962"/>
                    <a:pt x="376238" y="1124157"/>
                  </a:cubicBezTo>
                  <a:cubicBezTo>
                    <a:pt x="376238" y="1060241"/>
                    <a:pt x="376238" y="1022644"/>
                    <a:pt x="376238" y="1022644"/>
                  </a:cubicBezTo>
                  <a:cubicBezTo>
                    <a:pt x="316040" y="804580"/>
                    <a:pt x="0" y="612835"/>
                    <a:pt x="0" y="612835"/>
                  </a:cubicBezTo>
                  <a:cubicBezTo>
                    <a:pt x="338614" y="609075"/>
                    <a:pt x="398812" y="782022"/>
                    <a:pt x="398812" y="782022"/>
                  </a:cubicBezTo>
                  <a:cubicBezTo>
                    <a:pt x="398812" y="759464"/>
                    <a:pt x="402574" y="736905"/>
                    <a:pt x="402574" y="718107"/>
                  </a:cubicBezTo>
                  <a:cubicBezTo>
                    <a:pt x="353663" y="391011"/>
                    <a:pt x="142970" y="293258"/>
                    <a:pt x="142970" y="293258"/>
                  </a:cubicBezTo>
                  <a:cubicBezTo>
                    <a:pt x="342376" y="308297"/>
                    <a:pt x="417624" y="447407"/>
                    <a:pt x="443960" y="518842"/>
                  </a:cubicBezTo>
                  <a:cubicBezTo>
                    <a:pt x="451485" y="488764"/>
                    <a:pt x="462772" y="458686"/>
                    <a:pt x="474059" y="428608"/>
                  </a:cubicBezTo>
                  <a:cubicBezTo>
                    <a:pt x="594455" y="124071"/>
                    <a:pt x="805148" y="0"/>
                    <a:pt x="805148" y="0"/>
                  </a:cubicBezTo>
                  <a:close/>
                </a:path>
              </a:pathLst>
            </a:custGeom>
            <a:solidFill>
              <a:srgbClr val="372415">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grpSp>
      <p:grpSp>
        <p:nvGrpSpPr>
          <p:cNvPr id="12" name="Group 11"/>
          <p:cNvGrpSpPr/>
          <p:nvPr/>
        </p:nvGrpSpPr>
        <p:grpSpPr>
          <a:xfrm>
            <a:off x="2870034" y="4807600"/>
            <a:ext cx="1401352" cy="2050399"/>
            <a:chOff x="2870034" y="4807600"/>
            <a:chExt cx="1401352" cy="2050399"/>
          </a:xfrm>
        </p:grpSpPr>
        <p:sp>
          <p:nvSpPr>
            <p:cNvPr id="13" name="Freeform 12"/>
            <p:cNvSpPr/>
            <p:nvPr/>
          </p:nvSpPr>
          <p:spPr bwMode="auto">
            <a:xfrm>
              <a:off x="2870034" y="4807600"/>
              <a:ext cx="714001" cy="1408365"/>
            </a:xfrm>
            <a:custGeom>
              <a:avLst/>
              <a:gdLst>
                <a:gd name="T0" fmla="*/ 116 w 215"/>
                <a:gd name="T1" fmla="*/ 317 h 424"/>
                <a:gd name="T2" fmla="*/ 200 w 215"/>
                <a:gd name="T3" fmla="*/ 359 h 424"/>
                <a:gd name="T4" fmla="*/ 193 w 215"/>
                <a:gd name="T5" fmla="*/ 212 h 424"/>
                <a:gd name="T6" fmla="*/ 205 w 215"/>
                <a:gd name="T7" fmla="*/ 252 h 424"/>
                <a:gd name="T8" fmla="*/ 205 w 215"/>
                <a:gd name="T9" fmla="*/ 0 h 424"/>
                <a:gd name="T10" fmla="*/ 207 w 215"/>
                <a:gd name="T11" fmla="*/ 0 h 424"/>
                <a:gd name="T12" fmla="*/ 0 w 215"/>
                <a:gd name="T13" fmla="*/ 232 h 424"/>
                <a:gd name="T14" fmla="*/ 193 w 215"/>
                <a:gd name="T15" fmla="*/ 424 h 424"/>
                <a:gd name="T16" fmla="*/ 193 w 215"/>
                <a:gd name="T17" fmla="*/ 402 h 424"/>
                <a:gd name="T18" fmla="*/ 116 w 215"/>
                <a:gd name="T19" fmla="*/ 317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424">
                  <a:moveTo>
                    <a:pt x="116" y="317"/>
                  </a:moveTo>
                  <a:cubicBezTo>
                    <a:pt x="186" y="317"/>
                    <a:pt x="200" y="363"/>
                    <a:pt x="200" y="359"/>
                  </a:cubicBezTo>
                  <a:cubicBezTo>
                    <a:pt x="215" y="337"/>
                    <a:pt x="193" y="212"/>
                    <a:pt x="193" y="212"/>
                  </a:cubicBezTo>
                  <a:cubicBezTo>
                    <a:pt x="200" y="226"/>
                    <a:pt x="205" y="239"/>
                    <a:pt x="205" y="252"/>
                  </a:cubicBezTo>
                  <a:cubicBezTo>
                    <a:pt x="205" y="0"/>
                    <a:pt x="205" y="0"/>
                    <a:pt x="205" y="0"/>
                  </a:cubicBezTo>
                  <a:cubicBezTo>
                    <a:pt x="205" y="0"/>
                    <a:pt x="208" y="0"/>
                    <a:pt x="207" y="0"/>
                  </a:cubicBezTo>
                  <a:cubicBezTo>
                    <a:pt x="172" y="103"/>
                    <a:pt x="98" y="187"/>
                    <a:pt x="0" y="232"/>
                  </a:cubicBezTo>
                  <a:cubicBezTo>
                    <a:pt x="10" y="333"/>
                    <a:pt x="91" y="414"/>
                    <a:pt x="193" y="424"/>
                  </a:cubicBezTo>
                  <a:cubicBezTo>
                    <a:pt x="193" y="411"/>
                    <a:pt x="193" y="402"/>
                    <a:pt x="193" y="402"/>
                  </a:cubicBezTo>
                  <a:cubicBezTo>
                    <a:pt x="181" y="358"/>
                    <a:pt x="116" y="317"/>
                    <a:pt x="116" y="317"/>
                  </a:cubicBezTo>
                  <a:close/>
                </a:path>
              </a:pathLst>
            </a:custGeom>
            <a:solidFill>
              <a:srgbClr val="937963"/>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14" name="Freeform 13"/>
            <p:cNvSpPr/>
            <p:nvPr/>
          </p:nvSpPr>
          <p:spPr bwMode="auto">
            <a:xfrm>
              <a:off x="3550370" y="4807600"/>
              <a:ext cx="721016" cy="1408365"/>
            </a:xfrm>
            <a:custGeom>
              <a:avLst/>
              <a:gdLst>
                <a:gd name="T0" fmla="*/ 217 w 217"/>
                <a:gd name="T1" fmla="*/ 212 h 424"/>
                <a:gd name="T2" fmla="*/ 0 w 217"/>
                <a:gd name="T3" fmla="*/ 0 h 424"/>
                <a:gd name="T4" fmla="*/ 0 w 217"/>
                <a:gd name="T5" fmla="*/ 252 h 424"/>
                <a:gd name="T6" fmla="*/ 24 w 217"/>
                <a:gd name="T7" fmla="*/ 354 h 424"/>
                <a:gd name="T8" fmla="*/ 143 w 217"/>
                <a:gd name="T9" fmla="*/ 312 h 424"/>
                <a:gd name="T10" fmla="*/ 33 w 217"/>
                <a:gd name="T11" fmla="*/ 409 h 424"/>
                <a:gd name="T12" fmla="*/ 31 w 217"/>
                <a:gd name="T13" fmla="*/ 424 h 424"/>
                <a:gd name="T14" fmla="*/ 217 w 217"/>
                <a:gd name="T15" fmla="*/ 212 h 4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424">
                  <a:moveTo>
                    <a:pt x="217" y="212"/>
                  </a:moveTo>
                  <a:cubicBezTo>
                    <a:pt x="217" y="95"/>
                    <a:pt x="124" y="0"/>
                    <a:pt x="0" y="0"/>
                  </a:cubicBezTo>
                  <a:cubicBezTo>
                    <a:pt x="0" y="252"/>
                    <a:pt x="0" y="252"/>
                    <a:pt x="0" y="252"/>
                  </a:cubicBezTo>
                  <a:cubicBezTo>
                    <a:pt x="28" y="318"/>
                    <a:pt x="24" y="354"/>
                    <a:pt x="24" y="354"/>
                  </a:cubicBezTo>
                  <a:cubicBezTo>
                    <a:pt x="60" y="308"/>
                    <a:pt x="143" y="312"/>
                    <a:pt x="143" y="312"/>
                  </a:cubicBezTo>
                  <a:cubicBezTo>
                    <a:pt x="143" y="312"/>
                    <a:pt x="51" y="344"/>
                    <a:pt x="33" y="409"/>
                  </a:cubicBezTo>
                  <a:cubicBezTo>
                    <a:pt x="33" y="409"/>
                    <a:pt x="31" y="415"/>
                    <a:pt x="31" y="424"/>
                  </a:cubicBezTo>
                  <a:cubicBezTo>
                    <a:pt x="137" y="411"/>
                    <a:pt x="217" y="321"/>
                    <a:pt x="217" y="212"/>
                  </a:cubicBezTo>
                  <a:close/>
                </a:path>
              </a:pathLst>
            </a:custGeom>
            <a:solidFill>
              <a:srgbClr val="937963">
                <a:alpha val="75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15" name="Freeform 14"/>
            <p:cNvSpPr/>
            <p:nvPr/>
          </p:nvSpPr>
          <p:spPr>
            <a:xfrm>
              <a:off x="3254390" y="5511783"/>
              <a:ext cx="781333" cy="1346216"/>
            </a:xfrm>
            <a:custGeom>
              <a:avLst/>
              <a:gdLst>
                <a:gd name="connsiteX0" fmla="*/ 308543 w 884237"/>
                <a:gd name="connsiteY0" fmla="*/ 0 h 1523516"/>
                <a:gd name="connsiteX1" fmla="*/ 368746 w 884237"/>
                <a:gd name="connsiteY1" fmla="*/ 150451 h 1523516"/>
                <a:gd name="connsiteX2" fmla="*/ 440237 w 884237"/>
                <a:gd name="connsiteY2" fmla="*/ 534101 h 1523516"/>
                <a:gd name="connsiteX3" fmla="*/ 884237 w 884237"/>
                <a:gd name="connsiteY3" fmla="*/ 376127 h 1523516"/>
                <a:gd name="connsiteX4" fmla="*/ 462814 w 884237"/>
                <a:gd name="connsiteY4" fmla="*/ 740971 h 1523516"/>
                <a:gd name="connsiteX5" fmla="*/ 462814 w 884237"/>
                <a:gd name="connsiteY5" fmla="*/ 797390 h 1523516"/>
                <a:gd name="connsiteX6" fmla="*/ 534782 w 884237"/>
                <a:gd name="connsiteY6" fmla="*/ 1512949 h 1523516"/>
                <a:gd name="connsiteX7" fmla="*/ 538286 w 884237"/>
                <a:gd name="connsiteY7" fmla="*/ 1523516 h 1523516"/>
                <a:gd name="connsiteX8" fmla="*/ 240131 w 884237"/>
                <a:gd name="connsiteY8" fmla="*/ 1523516 h 1523516"/>
                <a:gd name="connsiteX9" fmla="*/ 248684 w 884237"/>
                <a:gd name="connsiteY9" fmla="*/ 1476747 h 1523516"/>
                <a:gd name="connsiteX10" fmla="*/ 293492 w 884237"/>
                <a:gd name="connsiteY10" fmla="*/ 797390 h 1523516"/>
                <a:gd name="connsiteX11" fmla="*/ 293492 w 884237"/>
                <a:gd name="connsiteY11" fmla="*/ 714642 h 1523516"/>
                <a:gd name="connsiteX12" fmla="*/ 0 w 884237"/>
                <a:gd name="connsiteY12" fmla="*/ 394934 h 1523516"/>
                <a:gd name="connsiteX13" fmla="*/ 316068 w 884237"/>
                <a:gd name="connsiteY13" fmla="*/ 552907 h 1523516"/>
                <a:gd name="connsiteX14" fmla="*/ 308543 w 884237"/>
                <a:gd name="connsiteY14" fmla="*/ 0 h 152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4237" h="1523516">
                  <a:moveTo>
                    <a:pt x="308543" y="0"/>
                  </a:moveTo>
                  <a:cubicBezTo>
                    <a:pt x="334881" y="52658"/>
                    <a:pt x="353695" y="101555"/>
                    <a:pt x="368746" y="150451"/>
                  </a:cubicBezTo>
                  <a:cubicBezTo>
                    <a:pt x="459051" y="398695"/>
                    <a:pt x="440237" y="534101"/>
                    <a:pt x="440237" y="534101"/>
                  </a:cubicBezTo>
                  <a:cubicBezTo>
                    <a:pt x="579458" y="361082"/>
                    <a:pt x="884237" y="376127"/>
                    <a:pt x="884237" y="376127"/>
                  </a:cubicBezTo>
                  <a:cubicBezTo>
                    <a:pt x="884237" y="376127"/>
                    <a:pt x="530542" y="496488"/>
                    <a:pt x="462814" y="740971"/>
                  </a:cubicBezTo>
                  <a:cubicBezTo>
                    <a:pt x="462814" y="740971"/>
                    <a:pt x="462814" y="763538"/>
                    <a:pt x="462814" y="797390"/>
                  </a:cubicBezTo>
                  <a:cubicBezTo>
                    <a:pt x="469399" y="942199"/>
                    <a:pt x="487506" y="1346183"/>
                    <a:pt x="534782" y="1512949"/>
                  </a:cubicBezTo>
                  <a:lnTo>
                    <a:pt x="538286" y="1523516"/>
                  </a:lnTo>
                  <a:lnTo>
                    <a:pt x="240131" y="1523516"/>
                  </a:lnTo>
                  <a:lnTo>
                    <a:pt x="248684" y="1476747"/>
                  </a:lnTo>
                  <a:cubicBezTo>
                    <a:pt x="281146" y="1263493"/>
                    <a:pt x="290200" y="945490"/>
                    <a:pt x="293492" y="797390"/>
                  </a:cubicBezTo>
                  <a:cubicBezTo>
                    <a:pt x="293492" y="748493"/>
                    <a:pt x="293492" y="714642"/>
                    <a:pt x="293492" y="714642"/>
                  </a:cubicBezTo>
                  <a:cubicBezTo>
                    <a:pt x="244576" y="549146"/>
                    <a:pt x="0" y="394934"/>
                    <a:pt x="0" y="394934"/>
                  </a:cubicBezTo>
                  <a:cubicBezTo>
                    <a:pt x="263390" y="394934"/>
                    <a:pt x="316068" y="567952"/>
                    <a:pt x="316068" y="552907"/>
                  </a:cubicBezTo>
                  <a:cubicBezTo>
                    <a:pt x="372509" y="470159"/>
                    <a:pt x="308543" y="0"/>
                    <a:pt x="308543" y="0"/>
                  </a:cubicBezTo>
                  <a:close/>
                </a:path>
              </a:pathLst>
            </a:custGeom>
            <a:solidFill>
              <a:srgbClr val="372415">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grpSp>
      <p:grpSp>
        <p:nvGrpSpPr>
          <p:cNvPr id="16" name="Group 15"/>
          <p:cNvGrpSpPr/>
          <p:nvPr/>
        </p:nvGrpSpPr>
        <p:grpSpPr>
          <a:xfrm>
            <a:off x="0" y="4254915"/>
            <a:ext cx="1723984" cy="2603084"/>
            <a:chOff x="0" y="4254915"/>
            <a:chExt cx="1723984" cy="2603084"/>
          </a:xfrm>
        </p:grpSpPr>
        <p:sp>
          <p:nvSpPr>
            <p:cNvPr id="17" name="Freeform 16"/>
            <p:cNvSpPr/>
            <p:nvPr/>
          </p:nvSpPr>
          <p:spPr bwMode="auto">
            <a:xfrm>
              <a:off x="0" y="4254915"/>
              <a:ext cx="907581" cy="1808150"/>
            </a:xfrm>
            <a:custGeom>
              <a:avLst/>
              <a:gdLst>
                <a:gd name="T0" fmla="*/ 147 w 273"/>
                <a:gd name="T1" fmla="*/ 408 h 544"/>
                <a:gd name="T2" fmla="*/ 253 w 273"/>
                <a:gd name="T3" fmla="*/ 453 h 544"/>
                <a:gd name="T4" fmla="*/ 254 w 273"/>
                <a:gd name="T5" fmla="*/ 436 h 544"/>
                <a:gd name="T6" fmla="*/ 185 w 273"/>
                <a:gd name="T7" fmla="*/ 323 h 544"/>
                <a:gd name="T8" fmla="*/ 265 w 273"/>
                <a:gd name="T9" fmla="*/ 383 h 544"/>
                <a:gd name="T10" fmla="*/ 273 w 273"/>
                <a:gd name="T11" fmla="*/ 359 h 544"/>
                <a:gd name="T12" fmla="*/ 273 w 273"/>
                <a:gd name="T13" fmla="*/ 0 h 544"/>
                <a:gd name="T14" fmla="*/ 0 w 273"/>
                <a:gd name="T15" fmla="*/ 273 h 544"/>
                <a:gd name="T16" fmla="*/ 247 w 273"/>
                <a:gd name="T17" fmla="*/ 544 h 544"/>
                <a:gd name="T18" fmla="*/ 247 w 273"/>
                <a:gd name="T19" fmla="*/ 517 h 544"/>
                <a:gd name="T20" fmla="*/ 147 w 273"/>
                <a:gd name="T21" fmla="*/ 408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3" h="544">
                  <a:moveTo>
                    <a:pt x="147" y="408"/>
                  </a:moveTo>
                  <a:cubicBezTo>
                    <a:pt x="237" y="407"/>
                    <a:pt x="253" y="453"/>
                    <a:pt x="253" y="453"/>
                  </a:cubicBezTo>
                  <a:cubicBezTo>
                    <a:pt x="253" y="447"/>
                    <a:pt x="254" y="441"/>
                    <a:pt x="254" y="436"/>
                  </a:cubicBezTo>
                  <a:cubicBezTo>
                    <a:pt x="241" y="349"/>
                    <a:pt x="185" y="323"/>
                    <a:pt x="185" y="323"/>
                  </a:cubicBezTo>
                  <a:cubicBezTo>
                    <a:pt x="238" y="327"/>
                    <a:pt x="258" y="364"/>
                    <a:pt x="265" y="383"/>
                  </a:cubicBezTo>
                  <a:cubicBezTo>
                    <a:pt x="267" y="375"/>
                    <a:pt x="261" y="367"/>
                    <a:pt x="273" y="359"/>
                  </a:cubicBezTo>
                  <a:cubicBezTo>
                    <a:pt x="273" y="0"/>
                    <a:pt x="273" y="0"/>
                    <a:pt x="273" y="0"/>
                  </a:cubicBezTo>
                  <a:cubicBezTo>
                    <a:pt x="113" y="0"/>
                    <a:pt x="0" y="122"/>
                    <a:pt x="0" y="273"/>
                  </a:cubicBezTo>
                  <a:cubicBezTo>
                    <a:pt x="0" y="415"/>
                    <a:pt x="108" y="531"/>
                    <a:pt x="247" y="544"/>
                  </a:cubicBezTo>
                  <a:cubicBezTo>
                    <a:pt x="247" y="527"/>
                    <a:pt x="247" y="517"/>
                    <a:pt x="247" y="517"/>
                  </a:cubicBezTo>
                  <a:cubicBezTo>
                    <a:pt x="231" y="459"/>
                    <a:pt x="147" y="408"/>
                    <a:pt x="147" y="408"/>
                  </a:cubicBezTo>
                  <a:close/>
                </a:path>
              </a:pathLst>
            </a:custGeom>
            <a:solidFill>
              <a:srgbClr val="937963"/>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18" name="Freeform 17"/>
            <p:cNvSpPr/>
            <p:nvPr/>
          </p:nvSpPr>
          <p:spPr bwMode="auto">
            <a:xfrm>
              <a:off x="907581" y="4254915"/>
              <a:ext cx="816403" cy="1808150"/>
            </a:xfrm>
            <a:custGeom>
              <a:avLst/>
              <a:gdLst>
                <a:gd name="T0" fmla="*/ 32 w 246"/>
                <a:gd name="T1" fmla="*/ 38 h 544"/>
                <a:gd name="T2" fmla="*/ 34 w 246"/>
                <a:gd name="T3" fmla="*/ 3 h 544"/>
                <a:gd name="T4" fmla="*/ 0 w 246"/>
                <a:gd name="T5" fmla="*/ 0 h 544"/>
                <a:gd name="T6" fmla="*/ 0 w 246"/>
                <a:gd name="T7" fmla="*/ 359 h 544"/>
                <a:gd name="T8" fmla="*/ 88 w 246"/>
                <a:gd name="T9" fmla="*/ 245 h 544"/>
                <a:gd name="T10" fmla="*/ 24 w 246"/>
                <a:gd name="T11" fmla="*/ 455 h 544"/>
                <a:gd name="T12" fmla="*/ 175 w 246"/>
                <a:gd name="T13" fmla="*/ 401 h 544"/>
                <a:gd name="T14" fmla="*/ 31 w 246"/>
                <a:gd name="T15" fmla="*/ 526 h 544"/>
                <a:gd name="T16" fmla="*/ 32 w 246"/>
                <a:gd name="T17" fmla="*/ 544 h 544"/>
                <a:gd name="T18" fmla="*/ 246 w 246"/>
                <a:gd name="T19" fmla="*/ 390 h 544"/>
                <a:gd name="T20" fmla="*/ 32 w 246"/>
                <a:gd name="T21" fmla="*/ 38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6" h="544">
                  <a:moveTo>
                    <a:pt x="32" y="38"/>
                  </a:moveTo>
                  <a:cubicBezTo>
                    <a:pt x="32" y="26"/>
                    <a:pt x="33" y="14"/>
                    <a:pt x="34" y="3"/>
                  </a:cubicBezTo>
                  <a:cubicBezTo>
                    <a:pt x="23" y="1"/>
                    <a:pt x="8" y="0"/>
                    <a:pt x="0" y="0"/>
                  </a:cubicBezTo>
                  <a:cubicBezTo>
                    <a:pt x="0" y="359"/>
                    <a:pt x="0" y="359"/>
                    <a:pt x="0" y="359"/>
                  </a:cubicBezTo>
                  <a:cubicBezTo>
                    <a:pt x="28" y="278"/>
                    <a:pt x="88" y="245"/>
                    <a:pt x="88" y="245"/>
                  </a:cubicBezTo>
                  <a:cubicBezTo>
                    <a:pt x="14" y="390"/>
                    <a:pt x="24" y="455"/>
                    <a:pt x="24" y="455"/>
                  </a:cubicBezTo>
                  <a:cubicBezTo>
                    <a:pt x="71" y="396"/>
                    <a:pt x="175" y="401"/>
                    <a:pt x="175" y="401"/>
                  </a:cubicBezTo>
                  <a:cubicBezTo>
                    <a:pt x="175" y="401"/>
                    <a:pt x="55" y="442"/>
                    <a:pt x="31" y="526"/>
                  </a:cubicBezTo>
                  <a:cubicBezTo>
                    <a:pt x="31" y="526"/>
                    <a:pt x="32" y="533"/>
                    <a:pt x="32" y="544"/>
                  </a:cubicBezTo>
                  <a:cubicBezTo>
                    <a:pt x="127" y="533"/>
                    <a:pt x="207" y="473"/>
                    <a:pt x="246" y="390"/>
                  </a:cubicBezTo>
                  <a:cubicBezTo>
                    <a:pt x="119" y="324"/>
                    <a:pt x="32" y="191"/>
                    <a:pt x="32" y="38"/>
                  </a:cubicBezTo>
                  <a:close/>
                </a:path>
              </a:pathLst>
            </a:custGeom>
            <a:solidFill>
              <a:srgbClr val="937963">
                <a:alpha val="75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19" name="Freeform 18"/>
            <p:cNvSpPr/>
            <p:nvPr/>
          </p:nvSpPr>
          <p:spPr>
            <a:xfrm>
              <a:off x="488158" y="5069916"/>
              <a:ext cx="997358" cy="1788083"/>
            </a:xfrm>
            <a:custGeom>
              <a:avLst/>
              <a:gdLst>
                <a:gd name="connsiteX0" fmla="*/ 805148 w 1128712"/>
                <a:gd name="connsiteY0" fmla="*/ 0 h 2023578"/>
                <a:gd name="connsiteX1" fmla="*/ 564356 w 1128712"/>
                <a:gd name="connsiteY1" fmla="*/ 789542 h 2023578"/>
                <a:gd name="connsiteX2" fmla="*/ 1128712 w 1128712"/>
                <a:gd name="connsiteY2" fmla="*/ 586517 h 2023578"/>
                <a:gd name="connsiteX3" fmla="*/ 590693 w 1128712"/>
                <a:gd name="connsiteY3" fmla="*/ 1056482 h 2023578"/>
                <a:gd name="connsiteX4" fmla="*/ 594455 w 1128712"/>
                <a:gd name="connsiteY4" fmla="*/ 1124157 h 2023578"/>
                <a:gd name="connsiteX5" fmla="*/ 671631 w 1128712"/>
                <a:gd name="connsiteY5" fmla="*/ 1992285 h 2023578"/>
                <a:gd name="connsiteX6" fmla="*/ 679167 w 1128712"/>
                <a:gd name="connsiteY6" fmla="*/ 2023578 h 2023578"/>
                <a:gd name="connsiteX7" fmla="*/ 315501 w 1128712"/>
                <a:gd name="connsiteY7" fmla="*/ 2023578 h 2023578"/>
                <a:gd name="connsiteX8" fmla="*/ 320272 w 1128712"/>
                <a:gd name="connsiteY8" fmla="*/ 1996662 h 2023578"/>
                <a:gd name="connsiteX9" fmla="*/ 376238 w 1128712"/>
                <a:gd name="connsiteY9" fmla="*/ 1124157 h 2023578"/>
                <a:gd name="connsiteX10" fmla="*/ 376238 w 1128712"/>
                <a:gd name="connsiteY10" fmla="*/ 1022644 h 2023578"/>
                <a:gd name="connsiteX11" fmla="*/ 0 w 1128712"/>
                <a:gd name="connsiteY11" fmla="*/ 612835 h 2023578"/>
                <a:gd name="connsiteX12" fmla="*/ 398812 w 1128712"/>
                <a:gd name="connsiteY12" fmla="*/ 782022 h 2023578"/>
                <a:gd name="connsiteX13" fmla="*/ 402574 w 1128712"/>
                <a:gd name="connsiteY13" fmla="*/ 718107 h 2023578"/>
                <a:gd name="connsiteX14" fmla="*/ 142970 w 1128712"/>
                <a:gd name="connsiteY14" fmla="*/ 293258 h 2023578"/>
                <a:gd name="connsiteX15" fmla="*/ 443960 w 1128712"/>
                <a:gd name="connsiteY15" fmla="*/ 518842 h 2023578"/>
                <a:gd name="connsiteX16" fmla="*/ 474059 w 1128712"/>
                <a:gd name="connsiteY16" fmla="*/ 428608 h 2023578"/>
                <a:gd name="connsiteX17" fmla="*/ 805148 w 1128712"/>
                <a:gd name="connsiteY17" fmla="*/ 0 h 2023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8712" h="2023578">
                  <a:moveTo>
                    <a:pt x="805148" y="0"/>
                  </a:moveTo>
                  <a:cubicBezTo>
                    <a:pt x="526732" y="545160"/>
                    <a:pt x="564356" y="789542"/>
                    <a:pt x="564356" y="789542"/>
                  </a:cubicBezTo>
                  <a:cubicBezTo>
                    <a:pt x="741188" y="567718"/>
                    <a:pt x="1128712" y="586517"/>
                    <a:pt x="1128712" y="586517"/>
                  </a:cubicBezTo>
                  <a:cubicBezTo>
                    <a:pt x="1128712" y="586517"/>
                    <a:pt x="680990" y="740665"/>
                    <a:pt x="590693" y="1056482"/>
                  </a:cubicBezTo>
                  <a:cubicBezTo>
                    <a:pt x="590693" y="1056482"/>
                    <a:pt x="594455" y="1082800"/>
                    <a:pt x="594455" y="1124157"/>
                  </a:cubicBezTo>
                  <a:cubicBezTo>
                    <a:pt x="600569" y="1295224"/>
                    <a:pt x="621586" y="1756686"/>
                    <a:pt x="671631" y="1992285"/>
                  </a:cubicBezTo>
                  <a:lnTo>
                    <a:pt x="679167" y="2023578"/>
                  </a:lnTo>
                  <a:lnTo>
                    <a:pt x="315501" y="2023578"/>
                  </a:lnTo>
                  <a:lnTo>
                    <a:pt x="320272" y="1996662"/>
                  </a:lnTo>
                  <a:cubicBezTo>
                    <a:pt x="361012" y="1721658"/>
                    <a:pt x="372946" y="1314962"/>
                    <a:pt x="376238" y="1124157"/>
                  </a:cubicBezTo>
                  <a:cubicBezTo>
                    <a:pt x="376238" y="1060241"/>
                    <a:pt x="376238" y="1022644"/>
                    <a:pt x="376238" y="1022644"/>
                  </a:cubicBezTo>
                  <a:cubicBezTo>
                    <a:pt x="316040" y="804580"/>
                    <a:pt x="0" y="612835"/>
                    <a:pt x="0" y="612835"/>
                  </a:cubicBezTo>
                  <a:cubicBezTo>
                    <a:pt x="338614" y="609075"/>
                    <a:pt x="398812" y="782022"/>
                    <a:pt x="398812" y="782022"/>
                  </a:cubicBezTo>
                  <a:cubicBezTo>
                    <a:pt x="398812" y="759464"/>
                    <a:pt x="402574" y="736905"/>
                    <a:pt x="402574" y="718107"/>
                  </a:cubicBezTo>
                  <a:cubicBezTo>
                    <a:pt x="353663" y="391011"/>
                    <a:pt x="142970" y="293258"/>
                    <a:pt x="142970" y="293258"/>
                  </a:cubicBezTo>
                  <a:cubicBezTo>
                    <a:pt x="342376" y="308297"/>
                    <a:pt x="417624" y="447407"/>
                    <a:pt x="443960" y="518842"/>
                  </a:cubicBezTo>
                  <a:cubicBezTo>
                    <a:pt x="451485" y="488764"/>
                    <a:pt x="462772" y="458686"/>
                    <a:pt x="474059" y="428608"/>
                  </a:cubicBezTo>
                  <a:cubicBezTo>
                    <a:pt x="594455" y="124071"/>
                    <a:pt x="805148" y="0"/>
                    <a:pt x="805148" y="0"/>
                  </a:cubicBezTo>
                  <a:close/>
                </a:path>
              </a:pathLst>
            </a:custGeom>
            <a:solidFill>
              <a:srgbClr val="372415">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grpSp>
      <p:grpSp>
        <p:nvGrpSpPr>
          <p:cNvPr id="20" name="Group 19"/>
          <p:cNvGrpSpPr/>
          <p:nvPr/>
        </p:nvGrpSpPr>
        <p:grpSpPr>
          <a:xfrm>
            <a:off x="10790649" y="4807600"/>
            <a:ext cx="1401351" cy="2050399"/>
            <a:chOff x="10790649" y="4807600"/>
            <a:chExt cx="1401351" cy="2050399"/>
          </a:xfrm>
        </p:grpSpPr>
        <p:sp>
          <p:nvSpPr>
            <p:cNvPr id="21" name="Freeform 20"/>
            <p:cNvSpPr/>
            <p:nvPr/>
          </p:nvSpPr>
          <p:spPr bwMode="auto">
            <a:xfrm>
              <a:off x="10790649" y="4807600"/>
              <a:ext cx="714001" cy="1408365"/>
            </a:xfrm>
            <a:custGeom>
              <a:avLst/>
              <a:gdLst>
                <a:gd name="T0" fmla="*/ 116 w 215"/>
                <a:gd name="T1" fmla="*/ 317 h 424"/>
                <a:gd name="T2" fmla="*/ 200 w 215"/>
                <a:gd name="T3" fmla="*/ 359 h 424"/>
                <a:gd name="T4" fmla="*/ 193 w 215"/>
                <a:gd name="T5" fmla="*/ 212 h 424"/>
                <a:gd name="T6" fmla="*/ 205 w 215"/>
                <a:gd name="T7" fmla="*/ 252 h 424"/>
                <a:gd name="T8" fmla="*/ 205 w 215"/>
                <a:gd name="T9" fmla="*/ 0 h 424"/>
                <a:gd name="T10" fmla="*/ 207 w 215"/>
                <a:gd name="T11" fmla="*/ 0 h 424"/>
                <a:gd name="T12" fmla="*/ 0 w 215"/>
                <a:gd name="T13" fmla="*/ 232 h 424"/>
                <a:gd name="T14" fmla="*/ 193 w 215"/>
                <a:gd name="T15" fmla="*/ 424 h 424"/>
                <a:gd name="T16" fmla="*/ 193 w 215"/>
                <a:gd name="T17" fmla="*/ 402 h 424"/>
                <a:gd name="T18" fmla="*/ 116 w 215"/>
                <a:gd name="T19" fmla="*/ 317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424">
                  <a:moveTo>
                    <a:pt x="116" y="317"/>
                  </a:moveTo>
                  <a:cubicBezTo>
                    <a:pt x="186" y="317"/>
                    <a:pt x="200" y="363"/>
                    <a:pt x="200" y="359"/>
                  </a:cubicBezTo>
                  <a:cubicBezTo>
                    <a:pt x="215" y="337"/>
                    <a:pt x="193" y="212"/>
                    <a:pt x="193" y="212"/>
                  </a:cubicBezTo>
                  <a:cubicBezTo>
                    <a:pt x="200" y="226"/>
                    <a:pt x="205" y="239"/>
                    <a:pt x="205" y="252"/>
                  </a:cubicBezTo>
                  <a:cubicBezTo>
                    <a:pt x="205" y="0"/>
                    <a:pt x="205" y="0"/>
                    <a:pt x="205" y="0"/>
                  </a:cubicBezTo>
                  <a:cubicBezTo>
                    <a:pt x="205" y="0"/>
                    <a:pt x="208" y="0"/>
                    <a:pt x="207" y="0"/>
                  </a:cubicBezTo>
                  <a:cubicBezTo>
                    <a:pt x="172" y="103"/>
                    <a:pt x="98" y="187"/>
                    <a:pt x="0" y="232"/>
                  </a:cubicBezTo>
                  <a:cubicBezTo>
                    <a:pt x="10" y="333"/>
                    <a:pt x="91" y="414"/>
                    <a:pt x="193" y="424"/>
                  </a:cubicBezTo>
                  <a:cubicBezTo>
                    <a:pt x="193" y="411"/>
                    <a:pt x="193" y="402"/>
                    <a:pt x="193" y="402"/>
                  </a:cubicBezTo>
                  <a:cubicBezTo>
                    <a:pt x="181" y="358"/>
                    <a:pt x="116" y="317"/>
                    <a:pt x="116" y="317"/>
                  </a:cubicBezTo>
                  <a:close/>
                </a:path>
              </a:pathLst>
            </a:custGeom>
            <a:solidFill>
              <a:srgbClr val="937963">
                <a:alpha val="98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22" name="Freeform 21"/>
            <p:cNvSpPr/>
            <p:nvPr/>
          </p:nvSpPr>
          <p:spPr bwMode="auto">
            <a:xfrm>
              <a:off x="11470984" y="4807600"/>
              <a:ext cx="721016" cy="1408365"/>
            </a:xfrm>
            <a:custGeom>
              <a:avLst/>
              <a:gdLst>
                <a:gd name="T0" fmla="*/ 217 w 217"/>
                <a:gd name="T1" fmla="*/ 212 h 424"/>
                <a:gd name="T2" fmla="*/ 0 w 217"/>
                <a:gd name="T3" fmla="*/ 0 h 424"/>
                <a:gd name="T4" fmla="*/ 0 w 217"/>
                <a:gd name="T5" fmla="*/ 252 h 424"/>
                <a:gd name="T6" fmla="*/ 24 w 217"/>
                <a:gd name="T7" fmla="*/ 354 h 424"/>
                <a:gd name="T8" fmla="*/ 143 w 217"/>
                <a:gd name="T9" fmla="*/ 312 h 424"/>
                <a:gd name="T10" fmla="*/ 33 w 217"/>
                <a:gd name="T11" fmla="*/ 409 h 424"/>
                <a:gd name="T12" fmla="*/ 31 w 217"/>
                <a:gd name="T13" fmla="*/ 424 h 424"/>
                <a:gd name="T14" fmla="*/ 217 w 217"/>
                <a:gd name="T15" fmla="*/ 212 h 4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424">
                  <a:moveTo>
                    <a:pt x="217" y="212"/>
                  </a:moveTo>
                  <a:cubicBezTo>
                    <a:pt x="217" y="95"/>
                    <a:pt x="124" y="0"/>
                    <a:pt x="0" y="0"/>
                  </a:cubicBezTo>
                  <a:cubicBezTo>
                    <a:pt x="0" y="252"/>
                    <a:pt x="0" y="252"/>
                    <a:pt x="0" y="252"/>
                  </a:cubicBezTo>
                  <a:cubicBezTo>
                    <a:pt x="28" y="318"/>
                    <a:pt x="24" y="354"/>
                    <a:pt x="24" y="354"/>
                  </a:cubicBezTo>
                  <a:cubicBezTo>
                    <a:pt x="60" y="308"/>
                    <a:pt x="143" y="312"/>
                    <a:pt x="143" y="312"/>
                  </a:cubicBezTo>
                  <a:cubicBezTo>
                    <a:pt x="143" y="312"/>
                    <a:pt x="51" y="344"/>
                    <a:pt x="33" y="409"/>
                  </a:cubicBezTo>
                  <a:cubicBezTo>
                    <a:pt x="33" y="409"/>
                    <a:pt x="31" y="415"/>
                    <a:pt x="31" y="424"/>
                  </a:cubicBezTo>
                  <a:cubicBezTo>
                    <a:pt x="137" y="411"/>
                    <a:pt x="217" y="321"/>
                    <a:pt x="217" y="212"/>
                  </a:cubicBezTo>
                  <a:close/>
                </a:path>
              </a:pathLst>
            </a:custGeom>
            <a:solidFill>
              <a:srgbClr val="937963">
                <a:alpha val="75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23" name="Freeform 22"/>
            <p:cNvSpPr/>
            <p:nvPr/>
          </p:nvSpPr>
          <p:spPr>
            <a:xfrm>
              <a:off x="11175005" y="5511783"/>
              <a:ext cx="781333" cy="1346216"/>
            </a:xfrm>
            <a:custGeom>
              <a:avLst/>
              <a:gdLst>
                <a:gd name="connsiteX0" fmla="*/ 308543 w 884237"/>
                <a:gd name="connsiteY0" fmla="*/ 0 h 1523516"/>
                <a:gd name="connsiteX1" fmla="*/ 368746 w 884237"/>
                <a:gd name="connsiteY1" fmla="*/ 150451 h 1523516"/>
                <a:gd name="connsiteX2" fmla="*/ 440237 w 884237"/>
                <a:gd name="connsiteY2" fmla="*/ 534101 h 1523516"/>
                <a:gd name="connsiteX3" fmla="*/ 884237 w 884237"/>
                <a:gd name="connsiteY3" fmla="*/ 376127 h 1523516"/>
                <a:gd name="connsiteX4" fmla="*/ 462814 w 884237"/>
                <a:gd name="connsiteY4" fmla="*/ 740971 h 1523516"/>
                <a:gd name="connsiteX5" fmla="*/ 462814 w 884237"/>
                <a:gd name="connsiteY5" fmla="*/ 797390 h 1523516"/>
                <a:gd name="connsiteX6" fmla="*/ 534782 w 884237"/>
                <a:gd name="connsiteY6" fmla="*/ 1512949 h 1523516"/>
                <a:gd name="connsiteX7" fmla="*/ 538286 w 884237"/>
                <a:gd name="connsiteY7" fmla="*/ 1523516 h 1523516"/>
                <a:gd name="connsiteX8" fmla="*/ 240131 w 884237"/>
                <a:gd name="connsiteY8" fmla="*/ 1523516 h 1523516"/>
                <a:gd name="connsiteX9" fmla="*/ 248684 w 884237"/>
                <a:gd name="connsiteY9" fmla="*/ 1476747 h 1523516"/>
                <a:gd name="connsiteX10" fmla="*/ 293492 w 884237"/>
                <a:gd name="connsiteY10" fmla="*/ 797390 h 1523516"/>
                <a:gd name="connsiteX11" fmla="*/ 293492 w 884237"/>
                <a:gd name="connsiteY11" fmla="*/ 714642 h 1523516"/>
                <a:gd name="connsiteX12" fmla="*/ 0 w 884237"/>
                <a:gd name="connsiteY12" fmla="*/ 394934 h 1523516"/>
                <a:gd name="connsiteX13" fmla="*/ 316068 w 884237"/>
                <a:gd name="connsiteY13" fmla="*/ 552907 h 1523516"/>
                <a:gd name="connsiteX14" fmla="*/ 308543 w 884237"/>
                <a:gd name="connsiteY14" fmla="*/ 0 h 152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4237" h="1523516">
                  <a:moveTo>
                    <a:pt x="308543" y="0"/>
                  </a:moveTo>
                  <a:cubicBezTo>
                    <a:pt x="334881" y="52658"/>
                    <a:pt x="353695" y="101555"/>
                    <a:pt x="368746" y="150451"/>
                  </a:cubicBezTo>
                  <a:cubicBezTo>
                    <a:pt x="459051" y="398695"/>
                    <a:pt x="440237" y="534101"/>
                    <a:pt x="440237" y="534101"/>
                  </a:cubicBezTo>
                  <a:cubicBezTo>
                    <a:pt x="579458" y="361082"/>
                    <a:pt x="884237" y="376127"/>
                    <a:pt x="884237" y="376127"/>
                  </a:cubicBezTo>
                  <a:cubicBezTo>
                    <a:pt x="884237" y="376127"/>
                    <a:pt x="530542" y="496488"/>
                    <a:pt x="462814" y="740971"/>
                  </a:cubicBezTo>
                  <a:cubicBezTo>
                    <a:pt x="462814" y="740971"/>
                    <a:pt x="462814" y="763538"/>
                    <a:pt x="462814" y="797390"/>
                  </a:cubicBezTo>
                  <a:cubicBezTo>
                    <a:pt x="469399" y="942199"/>
                    <a:pt x="487506" y="1346183"/>
                    <a:pt x="534782" y="1512949"/>
                  </a:cubicBezTo>
                  <a:lnTo>
                    <a:pt x="538286" y="1523516"/>
                  </a:lnTo>
                  <a:lnTo>
                    <a:pt x="240131" y="1523516"/>
                  </a:lnTo>
                  <a:lnTo>
                    <a:pt x="248684" y="1476747"/>
                  </a:lnTo>
                  <a:cubicBezTo>
                    <a:pt x="281146" y="1263493"/>
                    <a:pt x="290200" y="945490"/>
                    <a:pt x="293492" y="797390"/>
                  </a:cubicBezTo>
                  <a:cubicBezTo>
                    <a:pt x="293492" y="748493"/>
                    <a:pt x="293492" y="714642"/>
                    <a:pt x="293492" y="714642"/>
                  </a:cubicBezTo>
                  <a:cubicBezTo>
                    <a:pt x="244576" y="549146"/>
                    <a:pt x="0" y="394934"/>
                    <a:pt x="0" y="394934"/>
                  </a:cubicBezTo>
                  <a:cubicBezTo>
                    <a:pt x="263390" y="394934"/>
                    <a:pt x="316068" y="567952"/>
                    <a:pt x="316068" y="552907"/>
                  </a:cubicBezTo>
                  <a:cubicBezTo>
                    <a:pt x="372509" y="470159"/>
                    <a:pt x="308543" y="0"/>
                    <a:pt x="308543" y="0"/>
                  </a:cubicBezTo>
                  <a:close/>
                </a:path>
              </a:pathLst>
            </a:custGeom>
            <a:solidFill>
              <a:srgbClr val="372415">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grpSp>
      <p:grpSp>
        <p:nvGrpSpPr>
          <p:cNvPr id="24" name="Group 23"/>
          <p:cNvGrpSpPr/>
          <p:nvPr/>
        </p:nvGrpSpPr>
        <p:grpSpPr>
          <a:xfrm>
            <a:off x="7920615" y="4254915"/>
            <a:ext cx="1723984" cy="2603084"/>
            <a:chOff x="7920615" y="4254915"/>
            <a:chExt cx="1723984" cy="2603084"/>
          </a:xfrm>
        </p:grpSpPr>
        <p:sp>
          <p:nvSpPr>
            <p:cNvPr id="25" name="Freeform 24"/>
            <p:cNvSpPr/>
            <p:nvPr/>
          </p:nvSpPr>
          <p:spPr bwMode="auto">
            <a:xfrm>
              <a:off x="7920615" y="4254915"/>
              <a:ext cx="907581" cy="1808150"/>
            </a:xfrm>
            <a:custGeom>
              <a:avLst/>
              <a:gdLst>
                <a:gd name="T0" fmla="*/ 147 w 273"/>
                <a:gd name="T1" fmla="*/ 408 h 544"/>
                <a:gd name="T2" fmla="*/ 253 w 273"/>
                <a:gd name="T3" fmla="*/ 453 h 544"/>
                <a:gd name="T4" fmla="*/ 254 w 273"/>
                <a:gd name="T5" fmla="*/ 436 h 544"/>
                <a:gd name="T6" fmla="*/ 185 w 273"/>
                <a:gd name="T7" fmla="*/ 323 h 544"/>
                <a:gd name="T8" fmla="*/ 265 w 273"/>
                <a:gd name="T9" fmla="*/ 383 h 544"/>
                <a:gd name="T10" fmla="*/ 273 w 273"/>
                <a:gd name="T11" fmla="*/ 359 h 544"/>
                <a:gd name="T12" fmla="*/ 273 w 273"/>
                <a:gd name="T13" fmla="*/ 0 h 544"/>
                <a:gd name="T14" fmla="*/ 0 w 273"/>
                <a:gd name="T15" fmla="*/ 273 h 544"/>
                <a:gd name="T16" fmla="*/ 247 w 273"/>
                <a:gd name="T17" fmla="*/ 544 h 544"/>
                <a:gd name="T18" fmla="*/ 247 w 273"/>
                <a:gd name="T19" fmla="*/ 517 h 544"/>
                <a:gd name="T20" fmla="*/ 147 w 273"/>
                <a:gd name="T21" fmla="*/ 408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3" h="544">
                  <a:moveTo>
                    <a:pt x="147" y="408"/>
                  </a:moveTo>
                  <a:cubicBezTo>
                    <a:pt x="237" y="407"/>
                    <a:pt x="253" y="453"/>
                    <a:pt x="253" y="453"/>
                  </a:cubicBezTo>
                  <a:cubicBezTo>
                    <a:pt x="253" y="447"/>
                    <a:pt x="254" y="441"/>
                    <a:pt x="254" y="436"/>
                  </a:cubicBezTo>
                  <a:cubicBezTo>
                    <a:pt x="241" y="349"/>
                    <a:pt x="185" y="323"/>
                    <a:pt x="185" y="323"/>
                  </a:cubicBezTo>
                  <a:cubicBezTo>
                    <a:pt x="238" y="327"/>
                    <a:pt x="258" y="364"/>
                    <a:pt x="265" y="383"/>
                  </a:cubicBezTo>
                  <a:cubicBezTo>
                    <a:pt x="267" y="375"/>
                    <a:pt x="261" y="367"/>
                    <a:pt x="273" y="359"/>
                  </a:cubicBezTo>
                  <a:cubicBezTo>
                    <a:pt x="273" y="0"/>
                    <a:pt x="273" y="0"/>
                    <a:pt x="273" y="0"/>
                  </a:cubicBezTo>
                  <a:cubicBezTo>
                    <a:pt x="113" y="0"/>
                    <a:pt x="0" y="122"/>
                    <a:pt x="0" y="273"/>
                  </a:cubicBezTo>
                  <a:cubicBezTo>
                    <a:pt x="0" y="415"/>
                    <a:pt x="108" y="531"/>
                    <a:pt x="247" y="544"/>
                  </a:cubicBezTo>
                  <a:cubicBezTo>
                    <a:pt x="247" y="527"/>
                    <a:pt x="247" y="517"/>
                    <a:pt x="247" y="517"/>
                  </a:cubicBezTo>
                  <a:cubicBezTo>
                    <a:pt x="231" y="459"/>
                    <a:pt x="147" y="408"/>
                    <a:pt x="147" y="408"/>
                  </a:cubicBezTo>
                  <a:close/>
                </a:path>
              </a:pathLst>
            </a:custGeom>
            <a:solidFill>
              <a:srgbClr val="937963"/>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26" name="Freeform 25"/>
            <p:cNvSpPr/>
            <p:nvPr/>
          </p:nvSpPr>
          <p:spPr bwMode="auto">
            <a:xfrm>
              <a:off x="8828196" y="4254915"/>
              <a:ext cx="816403" cy="1808150"/>
            </a:xfrm>
            <a:custGeom>
              <a:avLst/>
              <a:gdLst>
                <a:gd name="T0" fmla="*/ 32 w 246"/>
                <a:gd name="T1" fmla="*/ 38 h 544"/>
                <a:gd name="T2" fmla="*/ 34 w 246"/>
                <a:gd name="T3" fmla="*/ 3 h 544"/>
                <a:gd name="T4" fmla="*/ 0 w 246"/>
                <a:gd name="T5" fmla="*/ 0 h 544"/>
                <a:gd name="T6" fmla="*/ 0 w 246"/>
                <a:gd name="T7" fmla="*/ 359 h 544"/>
                <a:gd name="T8" fmla="*/ 88 w 246"/>
                <a:gd name="T9" fmla="*/ 245 h 544"/>
                <a:gd name="T10" fmla="*/ 24 w 246"/>
                <a:gd name="T11" fmla="*/ 455 h 544"/>
                <a:gd name="T12" fmla="*/ 175 w 246"/>
                <a:gd name="T13" fmla="*/ 401 h 544"/>
                <a:gd name="T14" fmla="*/ 31 w 246"/>
                <a:gd name="T15" fmla="*/ 526 h 544"/>
                <a:gd name="T16" fmla="*/ 32 w 246"/>
                <a:gd name="T17" fmla="*/ 544 h 544"/>
                <a:gd name="T18" fmla="*/ 246 w 246"/>
                <a:gd name="T19" fmla="*/ 390 h 544"/>
                <a:gd name="T20" fmla="*/ 32 w 246"/>
                <a:gd name="T21" fmla="*/ 38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6" h="544">
                  <a:moveTo>
                    <a:pt x="32" y="38"/>
                  </a:moveTo>
                  <a:cubicBezTo>
                    <a:pt x="32" y="26"/>
                    <a:pt x="33" y="14"/>
                    <a:pt x="34" y="3"/>
                  </a:cubicBezTo>
                  <a:cubicBezTo>
                    <a:pt x="23" y="1"/>
                    <a:pt x="8" y="0"/>
                    <a:pt x="0" y="0"/>
                  </a:cubicBezTo>
                  <a:cubicBezTo>
                    <a:pt x="0" y="359"/>
                    <a:pt x="0" y="359"/>
                    <a:pt x="0" y="359"/>
                  </a:cubicBezTo>
                  <a:cubicBezTo>
                    <a:pt x="28" y="278"/>
                    <a:pt x="88" y="245"/>
                    <a:pt x="88" y="245"/>
                  </a:cubicBezTo>
                  <a:cubicBezTo>
                    <a:pt x="14" y="390"/>
                    <a:pt x="24" y="455"/>
                    <a:pt x="24" y="455"/>
                  </a:cubicBezTo>
                  <a:cubicBezTo>
                    <a:pt x="71" y="396"/>
                    <a:pt x="175" y="401"/>
                    <a:pt x="175" y="401"/>
                  </a:cubicBezTo>
                  <a:cubicBezTo>
                    <a:pt x="175" y="401"/>
                    <a:pt x="55" y="442"/>
                    <a:pt x="31" y="526"/>
                  </a:cubicBezTo>
                  <a:cubicBezTo>
                    <a:pt x="31" y="526"/>
                    <a:pt x="32" y="533"/>
                    <a:pt x="32" y="544"/>
                  </a:cubicBezTo>
                  <a:cubicBezTo>
                    <a:pt x="127" y="533"/>
                    <a:pt x="207" y="473"/>
                    <a:pt x="246" y="390"/>
                  </a:cubicBezTo>
                  <a:cubicBezTo>
                    <a:pt x="119" y="324"/>
                    <a:pt x="32" y="191"/>
                    <a:pt x="32" y="38"/>
                  </a:cubicBezTo>
                  <a:close/>
                </a:path>
              </a:pathLst>
            </a:custGeom>
            <a:solidFill>
              <a:srgbClr val="937963">
                <a:alpha val="75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27" name="Freeform 26"/>
            <p:cNvSpPr/>
            <p:nvPr/>
          </p:nvSpPr>
          <p:spPr>
            <a:xfrm>
              <a:off x="8408773" y="5069916"/>
              <a:ext cx="997358" cy="1788083"/>
            </a:xfrm>
            <a:custGeom>
              <a:avLst/>
              <a:gdLst>
                <a:gd name="connsiteX0" fmla="*/ 805148 w 1128712"/>
                <a:gd name="connsiteY0" fmla="*/ 0 h 2023578"/>
                <a:gd name="connsiteX1" fmla="*/ 564356 w 1128712"/>
                <a:gd name="connsiteY1" fmla="*/ 789542 h 2023578"/>
                <a:gd name="connsiteX2" fmla="*/ 1128712 w 1128712"/>
                <a:gd name="connsiteY2" fmla="*/ 586517 h 2023578"/>
                <a:gd name="connsiteX3" fmla="*/ 590693 w 1128712"/>
                <a:gd name="connsiteY3" fmla="*/ 1056482 h 2023578"/>
                <a:gd name="connsiteX4" fmla="*/ 594455 w 1128712"/>
                <a:gd name="connsiteY4" fmla="*/ 1124157 h 2023578"/>
                <a:gd name="connsiteX5" fmla="*/ 671631 w 1128712"/>
                <a:gd name="connsiteY5" fmla="*/ 1992285 h 2023578"/>
                <a:gd name="connsiteX6" fmla="*/ 679167 w 1128712"/>
                <a:gd name="connsiteY6" fmla="*/ 2023578 h 2023578"/>
                <a:gd name="connsiteX7" fmla="*/ 315501 w 1128712"/>
                <a:gd name="connsiteY7" fmla="*/ 2023578 h 2023578"/>
                <a:gd name="connsiteX8" fmla="*/ 320272 w 1128712"/>
                <a:gd name="connsiteY8" fmla="*/ 1996662 h 2023578"/>
                <a:gd name="connsiteX9" fmla="*/ 376238 w 1128712"/>
                <a:gd name="connsiteY9" fmla="*/ 1124157 h 2023578"/>
                <a:gd name="connsiteX10" fmla="*/ 376238 w 1128712"/>
                <a:gd name="connsiteY10" fmla="*/ 1022644 h 2023578"/>
                <a:gd name="connsiteX11" fmla="*/ 0 w 1128712"/>
                <a:gd name="connsiteY11" fmla="*/ 612835 h 2023578"/>
                <a:gd name="connsiteX12" fmla="*/ 398812 w 1128712"/>
                <a:gd name="connsiteY12" fmla="*/ 782022 h 2023578"/>
                <a:gd name="connsiteX13" fmla="*/ 402574 w 1128712"/>
                <a:gd name="connsiteY13" fmla="*/ 718107 h 2023578"/>
                <a:gd name="connsiteX14" fmla="*/ 142970 w 1128712"/>
                <a:gd name="connsiteY14" fmla="*/ 293258 h 2023578"/>
                <a:gd name="connsiteX15" fmla="*/ 443960 w 1128712"/>
                <a:gd name="connsiteY15" fmla="*/ 518842 h 2023578"/>
                <a:gd name="connsiteX16" fmla="*/ 474059 w 1128712"/>
                <a:gd name="connsiteY16" fmla="*/ 428608 h 2023578"/>
                <a:gd name="connsiteX17" fmla="*/ 805148 w 1128712"/>
                <a:gd name="connsiteY17" fmla="*/ 0 h 2023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8712" h="2023578">
                  <a:moveTo>
                    <a:pt x="805148" y="0"/>
                  </a:moveTo>
                  <a:cubicBezTo>
                    <a:pt x="526732" y="545160"/>
                    <a:pt x="564356" y="789542"/>
                    <a:pt x="564356" y="789542"/>
                  </a:cubicBezTo>
                  <a:cubicBezTo>
                    <a:pt x="741188" y="567718"/>
                    <a:pt x="1128712" y="586517"/>
                    <a:pt x="1128712" y="586517"/>
                  </a:cubicBezTo>
                  <a:cubicBezTo>
                    <a:pt x="1128712" y="586517"/>
                    <a:pt x="680990" y="740665"/>
                    <a:pt x="590693" y="1056482"/>
                  </a:cubicBezTo>
                  <a:cubicBezTo>
                    <a:pt x="590693" y="1056482"/>
                    <a:pt x="594455" y="1082800"/>
                    <a:pt x="594455" y="1124157"/>
                  </a:cubicBezTo>
                  <a:cubicBezTo>
                    <a:pt x="600569" y="1295224"/>
                    <a:pt x="621586" y="1756686"/>
                    <a:pt x="671631" y="1992285"/>
                  </a:cubicBezTo>
                  <a:lnTo>
                    <a:pt x="679167" y="2023578"/>
                  </a:lnTo>
                  <a:lnTo>
                    <a:pt x="315501" y="2023578"/>
                  </a:lnTo>
                  <a:lnTo>
                    <a:pt x="320272" y="1996662"/>
                  </a:lnTo>
                  <a:cubicBezTo>
                    <a:pt x="361012" y="1721658"/>
                    <a:pt x="372946" y="1314962"/>
                    <a:pt x="376238" y="1124157"/>
                  </a:cubicBezTo>
                  <a:cubicBezTo>
                    <a:pt x="376238" y="1060241"/>
                    <a:pt x="376238" y="1022644"/>
                    <a:pt x="376238" y="1022644"/>
                  </a:cubicBezTo>
                  <a:cubicBezTo>
                    <a:pt x="316040" y="804580"/>
                    <a:pt x="0" y="612835"/>
                    <a:pt x="0" y="612835"/>
                  </a:cubicBezTo>
                  <a:cubicBezTo>
                    <a:pt x="338614" y="609075"/>
                    <a:pt x="398812" y="782022"/>
                    <a:pt x="398812" y="782022"/>
                  </a:cubicBezTo>
                  <a:cubicBezTo>
                    <a:pt x="398812" y="759464"/>
                    <a:pt x="402574" y="736905"/>
                    <a:pt x="402574" y="718107"/>
                  </a:cubicBezTo>
                  <a:cubicBezTo>
                    <a:pt x="353663" y="391011"/>
                    <a:pt x="142970" y="293258"/>
                    <a:pt x="142970" y="293258"/>
                  </a:cubicBezTo>
                  <a:cubicBezTo>
                    <a:pt x="342376" y="308297"/>
                    <a:pt x="417624" y="447407"/>
                    <a:pt x="443960" y="518842"/>
                  </a:cubicBezTo>
                  <a:cubicBezTo>
                    <a:pt x="451485" y="488764"/>
                    <a:pt x="462772" y="458686"/>
                    <a:pt x="474059" y="428608"/>
                  </a:cubicBezTo>
                  <a:cubicBezTo>
                    <a:pt x="594455" y="124071"/>
                    <a:pt x="805148" y="0"/>
                    <a:pt x="805148" y="0"/>
                  </a:cubicBezTo>
                  <a:close/>
                </a:path>
              </a:pathLst>
            </a:custGeom>
            <a:solidFill>
              <a:srgbClr val="372415">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grpSp>
      <p:grpSp>
        <p:nvGrpSpPr>
          <p:cNvPr id="28" name="Group 27"/>
          <p:cNvGrpSpPr/>
          <p:nvPr/>
        </p:nvGrpSpPr>
        <p:grpSpPr>
          <a:xfrm flipH="1">
            <a:off x="1012788" y="3065380"/>
            <a:ext cx="2631566" cy="3792619"/>
            <a:chOff x="1012788" y="3065380"/>
            <a:chExt cx="2631566" cy="3792619"/>
          </a:xfrm>
        </p:grpSpPr>
        <p:sp>
          <p:nvSpPr>
            <p:cNvPr id="29" name="Freeform 28"/>
            <p:cNvSpPr/>
            <p:nvPr/>
          </p:nvSpPr>
          <p:spPr bwMode="auto">
            <a:xfrm>
              <a:off x="1012788" y="3065380"/>
              <a:ext cx="1315783" cy="2625955"/>
            </a:xfrm>
            <a:custGeom>
              <a:avLst/>
              <a:gdLst>
                <a:gd name="T0" fmla="*/ 225 w 396"/>
                <a:gd name="T1" fmla="*/ 576 h 790"/>
                <a:gd name="T2" fmla="*/ 390 w 396"/>
                <a:gd name="T3" fmla="*/ 676 h 790"/>
                <a:gd name="T4" fmla="*/ 396 w 396"/>
                <a:gd name="T5" fmla="*/ 640 h 790"/>
                <a:gd name="T6" fmla="*/ 396 w 396"/>
                <a:gd name="T7" fmla="*/ 618 h 790"/>
                <a:gd name="T8" fmla="*/ 326 w 396"/>
                <a:gd name="T9" fmla="*/ 394 h 790"/>
                <a:gd name="T10" fmla="*/ 396 w 396"/>
                <a:gd name="T11" fmla="*/ 485 h 790"/>
                <a:gd name="T12" fmla="*/ 396 w 396"/>
                <a:gd name="T13" fmla="*/ 0 h 790"/>
                <a:gd name="T14" fmla="*/ 2 w 396"/>
                <a:gd name="T15" fmla="*/ 361 h 790"/>
                <a:gd name="T16" fmla="*/ 0 w 396"/>
                <a:gd name="T17" fmla="*/ 396 h 790"/>
                <a:gd name="T18" fmla="*/ 214 w 396"/>
                <a:gd name="T19" fmla="*/ 748 h 790"/>
                <a:gd name="T20" fmla="*/ 354 w 396"/>
                <a:gd name="T21" fmla="*/ 790 h 790"/>
                <a:gd name="T22" fmla="*/ 225 w 396"/>
                <a:gd name="T23" fmla="*/ 576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6" h="790">
                  <a:moveTo>
                    <a:pt x="225" y="576"/>
                  </a:moveTo>
                  <a:cubicBezTo>
                    <a:pt x="359" y="528"/>
                    <a:pt x="390" y="676"/>
                    <a:pt x="390" y="676"/>
                  </a:cubicBezTo>
                  <a:cubicBezTo>
                    <a:pt x="393" y="665"/>
                    <a:pt x="396" y="653"/>
                    <a:pt x="396" y="640"/>
                  </a:cubicBezTo>
                  <a:cubicBezTo>
                    <a:pt x="396" y="618"/>
                    <a:pt x="396" y="618"/>
                    <a:pt x="396" y="618"/>
                  </a:cubicBezTo>
                  <a:cubicBezTo>
                    <a:pt x="384" y="519"/>
                    <a:pt x="326" y="394"/>
                    <a:pt x="326" y="394"/>
                  </a:cubicBezTo>
                  <a:cubicBezTo>
                    <a:pt x="357" y="421"/>
                    <a:pt x="376" y="453"/>
                    <a:pt x="396" y="485"/>
                  </a:cubicBezTo>
                  <a:cubicBezTo>
                    <a:pt x="396" y="0"/>
                    <a:pt x="396" y="0"/>
                    <a:pt x="396" y="0"/>
                  </a:cubicBezTo>
                  <a:cubicBezTo>
                    <a:pt x="180" y="0"/>
                    <a:pt x="20" y="159"/>
                    <a:pt x="2" y="361"/>
                  </a:cubicBezTo>
                  <a:cubicBezTo>
                    <a:pt x="1" y="372"/>
                    <a:pt x="0" y="384"/>
                    <a:pt x="0" y="396"/>
                  </a:cubicBezTo>
                  <a:cubicBezTo>
                    <a:pt x="0" y="549"/>
                    <a:pt x="87" y="682"/>
                    <a:pt x="214" y="748"/>
                  </a:cubicBezTo>
                  <a:cubicBezTo>
                    <a:pt x="257" y="770"/>
                    <a:pt x="304" y="785"/>
                    <a:pt x="354" y="790"/>
                  </a:cubicBezTo>
                  <a:cubicBezTo>
                    <a:pt x="360" y="556"/>
                    <a:pt x="225" y="576"/>
                    <a:pt x="225" y="576"/>
                  </a:cubicBezTo>
                  <a:close/>
                </a:path>
              </a:pathLst>
            </a:custGeom>
            <a:solidFill>
              <a:schemeClr val="accent1">
                <a:lumMod val="75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30" name="Freeform 29"/>
            <p:cNvSpPr/>
            <p:nvPr/>
          </p:nvSpPr>
          <p:spPr bwMode="auto">
            <a:xfrm>
              <a:off x="2328571" y="3065380"/>
              <a:ext cx="1315783" cy="2602109"/>
            </a:xfrm>
            <a:custGeom>
              <a:avLst/>
              <a:gdLst>
                <a:gd name="T0" fmla="*/ 375 w 396"/>
                <a:gd name="T1" fmla="*/ 524 h 783"/>
                <a:gd name="T2" fmla="*/ 396 w 396"/>
                <a:gd name="T3" fmla="*/ 396 h 783"/>
                <a:gd name="T4" fmla="*/ 0 w 396"/>
                <a:gd name="T5" fmla="*/ 0 h 783"/>
                <a:gd name="T6" fmla="*/ 0 w 396"/>
                <a:gd name="T7" fmla="*/ 485 h 783"/>
                <a:gd name="T8" fmla="*/ 45 w 396"/>
                <a:gd name="T9" fmla="*/ 680 h 783"/>
                <a:gd name="T10" fmla="*/ 181 w 396"/>
                <a:gd name="T11" fmla="*/ 568 h 783"/>
                <a:gd name="T12" fmla="*/ 83 w 396"/>
                <a:gd name="T13" fmla="*/ 783 h 783"/>
                <a:gd name="T14" fmla="*/ 166 w 396"/>
                <a:gd name="T15" fmla="*/ 756 h 783"/>
                <a:gd name="T16" fmla="*/ 375 w 396"/>
                <a:gd name="T17" fmla="*/ 524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783">
                  <a:moveTo>
                    <a:pt x="375" y="524"/>
                  </a:moveTo>
                  <a:cubicBezTo>
                    <a:pt x="388" y="484"/>
                    <a:pt x="396" y="441"/>
                    <a:pt x="396" y="396"/>
                  </a:cubicBezTo>
                  <a:cubicBezTo>
                    <a:pt x="396" y="178"/>
                    <a:pt x="212" y="0"/>
                    <a:pt x="0" y="0"/>
                  </a:cubicBezTo>
                  <a:cubicBezTo>
                    <a:pt x="0" y="485"/>
                    <a:pt x="0" y="485"/>
                    <a:pt x="0" y="485"/>
                  </a:cubicBezTo>
                  <a:cubicBezTo>
                    <a:pt x="44" y="580"/>
                    <a:pt x="45" y="680"/>
                    <a:pt x="45" y="680"/>
                  </a:cubicBezTo>
                  <a:cubicBezTo>
                    <a:pt x="99" y="552"/>
                    <a:pt x="181" y="568"/>
                    <a:pt x="181" y="568"/>
                  </a:cubicBezTo>
                  <a:cubicBezTo>
                    <a:pt x="113" y="603"/>
                    <a:pt x="87" y="688"/>
                    <a:pt x="83" y="783"/>
                  </a:cubicBezTo>
                  <a:cubicBezTo>
                    <a:pt x="112" y="777"/>
                    <a:pt x="139" y="768"/>
                    <a:pt x="166" y="756"/>
                  </a:cubicBezTo>
                  <a:cubicBezTo>
                    <a:pt x="264" y="711"/>
                    <a:pt x="340" y="627"/>
                    <a:pt x="375" y="524"/>
                  </a:cubicBezTo>
                  <a:close/>
                </a:path>
              </a:pathLst>
            </a:custGeom>
            <a:solidFill>
              <a:schemeClr val="accent1">
                <a:alpha val="78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31" name="Freeform 30"/>
            <p:cNvSpPr/>
            <p:nvPr/>
          </p:nvSpPr>
          <p:spPr>
            <a:xfrm>
              <a:off x="1760457" y="4375552"/>
              <a:ext cx="1168494" cy="2482447"/>
            </a:xfrm>
            <a:custGeom>
              <a:avLst/>
              <a:gdLst>
                <a:gd name="connsiteX0" fmla="*/ 379435 w 1322387"/>
                <a:gd name="connsiteY0" fmla="*/ 0 h 2809391"/>
                <a:gd name="connsiteX1" fmla="*/ 642410 w 1322387"/>
                <a:gd name="connsiteY1" fmla="*/ 342206 h 2809391"/>
                <a:gd name="connsiteX2" fmla="*/ 811465 w 1322387"/>
                <a:gd name="connsiteY2" fmla="*/ 1075504 h 2809391"/>
                <a:gd name="connsiteX3" fmla="*/ 1322387 w 1322387"/>
                <a:gd name="connsiteY3" fmla="*/ 654328 h 2809391"/>
                <a:gd name="connsiteX4" fmla="*/ 954223 w 1322387"/>
                <a:gd name="connsiteY4" fmla="*/ 1462836 h 2809391"/>
                <a:gd name="connsiteX5" fmla="*/ 1114769 w 1322387"/>
                <a:gd name="connsiteY5" fmla="*/ 2755257 h 2809391"/>
                <a:gd name="connsiteX6" fmla="*/ 1128624 w 1322387"/>
                <a:gd name="connsiteY6" fmla="*/ 2809391 h 2809391"/>
                <a:gd name="connsiteX7" fmla="*/ 216621 w 1322387"/>
                <a:gd name="connsiteY7" fmla="*/ 2809391 h 2809391"/>
                <a:gd name="connsiteX8" fmla="*/ 250824 w 1322387"/>
                <a:gd name="connsiteY8" fmla="*/ 2700453 h 2809391"/>
                <a:gd name="connsiteX9" fmla="*/ 484625 w 1322387"/>
                <a:gd name="connsiteY9" fmla="*/ 1489160 h 2809391"/>
                <a:gd name="connsiteX10" fmla="*/ 0 w 1322387"/>
                <a:gd name="connsiteY10" fmla="*/ 684412 h 2809391"/>
                <a:gd name="connsiteX11" fmla="*/ 619869 w 1322387"/>
                <a:gd name="connsiteY11" fmla="*/ 1060462 h 2809391"/>
                <a:gd name="connsiteX12" fmla="*/ 642410 w 1322387"/>
                <a:gd name="connsiteY12" fmla="*/ 925084 h 2809391"/>
                <a:gd name="connsiteX13" fmla="*/ 642410 w 1322387"/>
                <a:gd name="connsiteY13" fmla="*/ 842353 h 2809391"/>
                <a:gd name="connsiteX14" fmla="*/ 379435 w 1322387"/>
                <a:gd name="connsiteY14" fmla="*/ 0 h 280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2387" h="2809391">
                  <a:moveTo>
                    <a:pt x="379435" y="0"/>
                  </a:moveTo>
                  <a:cubicBezTo>
                    <a:pt x="495895" y="101534"/>
                    <a:pt x="578545" y="221870"/>
                    <a:pt x="642410" y="342206"/>
                  </a:cubicBezTo>
                  <a:cubicBezTo>
                    <a:pt x="830249" y="699454"/>
                    <a:pt x="811465" y="1075504"/>
                    <a:pt x="811465" y="1075504"/>
                  </a:cubicBezTo>
                  <a:cubicBezTo>
                    <a:pt x="1014331" y="594160"/>
                    <a:pt x="1322387" y="654328"/>
                    <a:pt x="1322387" y="654328"/>
                  </a:cubicBezTo>
                  <a:cubicBezTo>
                    <a:pt x="1066926" y="785946"/>
                    <a:pt x="969250" y="1105588"/>
                    <a:pt x="954223" y="1462836"/>
                  </a:cubicBezTo>
                  <a:cubicBezTo>
                    <a:pt x="930978" y="1930784"/>
                    <a:pt x="1042684" y="2466274"/>
                    <a:pt x="1114769" y="2755257"/>
                  </a:cubicBezTo>
                  <a:lnTo>
                    <a:pt x="1128624" y="2809391"/>
                  </a:lnTo>
                  <a:lnTo>
                    <a:pt x="216621" y="2809391"/>
                  </a:lnTo>
                  <a:lnTo>
                    <a:pt x="250824" y="2700453"/>
                  </a:lnTo>
                  <a:cubicBezTo>
                    <a:pt x="410252" y="2169047"/>
                    <a:pt x="474764" y="1778718"/>
                    <a:pt x="484625" y="1489160"/>
                  </a:cubicBezTo>
                  <a:cubicBezTo>
                    <a:pt x="507166" y="609202"/>
                    <a:pt x="0" y="684412"/>
                    <a:pt x="0" y="684412"/>
                  </a:cubicBezTo>
                  <a:cubicBezTo>
                    <a:pt x="503409" y="503908"/>
                    <a:pt x="619869" y="1060462"/>
                    <a:pt x="619869" y="1060462"/>
                  </a:cubicBezTo>
                  <a:cubicBezTo>
                    <a:pt x="631139" y="1019097"/>
                    <a:pt x="638653" y="973971"/>
                    <a:pt x="642410" y="925084"/>
                  </a:cubicBezTo>
                  <a:cubicBezTo>
                    <a:pt x="642410" y="898761"/>
                    <a:pt x="642410" y="872437"/>
                    <a:pt x="642410" y="842353"/>
                  </a:cubicBezTo>
                  <a:cubicBezTo>
                    <a:pt x="623626" y="470063"/>
                    <a:pt x="379435" y="0"/>
                    <a:pt x="379435" y="0"/>
                  </a:cubicBezTo>
                  <a:close/>
                </a:path>
              </a:pathLst>
            </a:custGeom>
            <a:solidFill>
              <a:srgbClr val="3724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grpSp>
      <p:grpSp>
        <p:nvGrpSpPr>
          <p:cNvPr id="32" name="Group 31"/>
          <p:cNvGrpSpPr/>
          <p:nvPr/>
        </p:nvGrpSpPr>
        <p:grpSpPr>
          <a:xfrm flipH="1">
            <a:off x="5037990" y="3065380"/>
            <a:ext cx="2631567" cy="3792619"/>
            <a:chOff x="5037990" y="3065380"/>
            <a:chExt cx="2631567" cy="3792619"/>
          </a:xfrm>
        </p:grpSpPr>
        <p:sp>
          <p:nvSpPr>
            <p:cNvPr id="33" name="Freeform 32"/>
            <p:cNvSpPr/>
            <p:nvPr/>
          </p:nvSpPr>
          <p:spPr bwMode="auto">
            <a:xfrm>
              <a:off x="5037990" y="3065380"/>
              <a:ext cx="1315783" cy="2625955"/>
            </a:xfrm>
            <a:custGeom>
              <a:avLst/>
              <a:gdLst>
                <a:gd name="T0" fmla="*/ 225 w 396"/>
                <a:gd name="T1" fmla="*/ 576 h 790"/>
                <a:gd name="T2" fmla="*/ 390 w 396"/>
                <a:gd name="T3" fmla="*/ 676 h 790"/>
                <a:gd name="T4" fmla="*/ 396 w 396"/>
                <a:gd name="T5" fmla="*/ 640 h 790"/>
                <a:gd name="T6" fmla="*/ 396 w 396"/>
                <a:gd name="T7" fmla="*/ 618 h 790"/>
                <a:gd name="T8" fmla="*/ 326 w 396"/>
                <a:gd name="T9" fmla="*/ 394 h 790"/>
                <a:gd name="T10" fmla="*/ 396 w 396"/>
                <a:gd name="T11" fmla="*/ 485 h 790"/>
                <a:gd name="T12" fmla="*/ 396 w 396"/>
                <a:gd name="T13" fmla="*/ 0 h 790"/>
                <a:gd name="T14" fmla="*/ 2 w 396"/>
                <a:gd name="T15" fmla="*/ 361 h 790"/>
                <a:gd name="T16" fmla="*/ 0 w 396"/>
                <a:gd name="T17" fmla="*/ 396 h 790"/>
                <a:gd name="T18" fmla="*/ 214 w 396"/>
                <a:gd name="T19" fmla="*/ 748 h 790"/>
                <a:gd name="T20" fmla="*/ 354 w 396"/>
                <a:gd name="T21" fmla="*/ 790 h 790"/>
                <a:gd name="T22" fmla="*/ 225 w 396"/>
                <a:gd name="T23" fmla="*/ 576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6" h="790">
                  <a:moveTo>
                    <a:pt x="225" y="576"/>
                  </a:moveTo>
                  <a:cubicBezTo>
                    <a:pt x="359" y="528"/>
                    <a:pt x="390" y="676"/>
                    <a:pt x="390" y="676"/>
                  </a:cubicBezTo>
                  <a:cubicBezTo>
                    <a:pt x="393" y="665"/>
                    <a:pt x="396" y="653"/>
                    <a:pt x="396" y="640"/>
                  </a:cubicBezTo>
                  <a:cubicBezTo>
                    <a:pt x="396" y="618"/>
                    <a:pt x="396" y="618"/>
                    <a:pt x="396" y="618"/>
                  </a:cubicBezTo>
                  <a:cubicBezTo>
                    <a:pt x="384" y="519"/>
                    <a:pt x="326" y="394"/>
                    <a:pt x="326" y="394"/>
                  </a:cubicBezTo>
                  <a:cubicBezTo>
                    <a:pt x="357" y="421"/>
                    <a:pt x="376" y="453"/>
                    <a:pt x="396" y="485"/>
                  </a:cubicBezTo>
                  <a:cubicBezTo>
                    <a:pt x="396" y="0"/>
                    <a:pt x="396" y="0"/>
                    <a:pt x="396" y="0"/>
                  </a:cubicBezTo>
                  <a:cubicBezTo>
                    <a:pt x="180" y="0"/>
                    <a:pt x="20" y="159"/>
                    <a:pt x="2" y="361"/>
                  </a:cubicBezTo>
                  <a:cubicBezTo>
                    <a:pt x="1" y="372"/>
                    <a:pt x="0" y="384"/>
                    <a:pt x="0" y="396"/>
                  </a:cubicBezTo>
                  <a:cubicBezTo>
                    <a:pt x="0" y="549"/>
                    <a:pt x="87" y="682"/>
                    <a:pt x="214" y="748"/>
                  </a:cubicBezTo>
                  <a:cubicBezTo>
                    <a:pt x="257" y="770"/>
                    <a:pt x="304" y="785"/>
                    <a:pt x="354" y="790"/>
                  </a:cubicBezTo>
                  <a:cubicBezTo>
                    <a:pt x="360" y="556"/>
                    <a:pt x="225" y="576"/>
                    <a:pt x="225" y="576"/>
                  </a:cubicBezTo>
                  <a:close/>
                </a:path>
              </a:pathLst>
            </a:custGeom>
            <a:solidFill>
              <a:schemeClr val="accent2">
                <a:lumMod val="75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34" name="Freeform 33"/>
            <p:cNvSpPr/>
            <p:nvPr/>
          </p:nvSpPr>
          <p:spPr bwMode="auto">
            <a:xfrm>
              <a:off x="6353774" y="3065380"/>
              <a:ext cx="1315783" cy="2602109"/>
            </a:xfrm>
            <a:custGeom>
              <a:avLst/>
              <a:gdLst>
                <a:gd name="T0" fmla="*/ 375 w 396"/>
                <a:gd name="T1" fmla="*/ 524 h 783"/>
                <a:gd name="T2" fmla="*/ 396 w 396"/>
                <a:gd name="T3" fmla="*/ 396 h 783"/>
                <a:gd name="T4" fmla="*/ 0 w 396"/>
                <a:gd name="T5" fmla="*/ 0 h 783"/>
                <a:gd name="T6" fmla="*/ 0 w 396"/>
                <a:gd name="T7" fmla="*/ 485 h 783"/>
                <a:gd name="T8" fmla="*/ 45 w 396"/>
                <a:gd name="T9" fmla="*/ 680 h 783"/>
                <a:gd name="T10" fmla="*/ 181 w 396"/>
                <a:gd name="T11" fmla="*/ 568 h 783"/>
                <a:gd name="T12" fmla="*/ 83 w 396"/>
                <a:gd name="T13" fmla="*/ 783 h 783"/>
                <a:gd name="T14" fmla="*/ 166 w 396"/>
                <a:gd name="T15" fmla="*/ 756 h 783"/>
                <a:gd name="T16" fmla="*/ 375 w 396"/>
                <a:gd name="T17" fmla="*/ 524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783">
                  <a:moveTo>
                    <a:pt x="375" y="524"/>
                  </a:moveTo>
                  <a:cubicBezTo>
                    <a:pt x="388" y="484"/>
                    <a:pt x="396" y="441"/>
                    <a:pt x="396" y="396"/>
                  </a:cubicBezTo>
                  <a:cubicBezTo>
                    <a:pt x="396" y="178"/>
                    <a:pt x="212" y="0"/>
                    <a:pt x="0" y="0"/>
                  </a:cubicBezTo>
                  <a:cubicBezTo>
                    <a:pt x="0" y="485"/>
                    <a:pt x="0" y="485"/>
                    <a:pt x="0" y="485"/>
                  </a:cubicBezTo>
                  <a:cubicBezTo>
                    <a:pt x="44" y="580"/>
                    <a:pt x="45" y="680"/>
                    <a:pt x="45" y="680"/>
                  </a:cubicBezTo>
                  <a:cubicBezTo>
                    <a:pt x="99" y="552"/>
                    <a:pt x="181" y="568"/>
                    <a:pt x="181" y="568"/>
                  </a:cubicBezTo>
                  <a:cubicBezTo>
                    <a:pt x="113" y="603"/>
                    <a:pt x="87" y="688"/>
                    <a:pt x="83" y="783"/>
                  </a:cubicBezTo>
                  <a:cubicBezTo>
                    <a:pt x="112" y="777"/>
                    <a:pt x="139" y="768"/>
                    <a:pt x="166" y="756"/>
                  </a:cubicBezTo>
                  <a:cubicBezTo>
                    <a:pt x="264" y="711"/>
                    <a:pt x="340" y="627"/>
                    <a:pt x="375" y="524"/>
                  </a:cubicBezTo>
                  <a:close/>
                </a:path>
              </a:pathLst>
            </a:custGeom>
            <a:solidFill>
              <a:schemeClr val="accent2">
                <a:alpha val="78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35" name="Freeform 34"/>
            <p:cNvSpPr/>
            <p:nvPr/>
          </p:nvSpPr>
          <p:spPr>
            <a:xfrm>
              <a:off x="5785659" y="4375552"/>
              <a:ext cx="1168494" cy="2482447"/>
            </a:xfrm>
            <a:custGeom>
              <a:avLst/>
              <a:gdLst>
                <a:gd name="connsiteX0" fmla="*/ 379435 w 1322387"/>
                <a:gd name="connsiteY0" fmla="*/ 0 h 2809391"/>
                <a:gd name="connsiteX1" fmla="*/ 642410 w 1322387"/>
                <a:gd name="connsiteY1" fmla="*/ 342206 h 2809391"/>
                <a:gd name="connsiteX2" fmla="*/ 811465 w 1322387"/>
                <a:gd name="connsiteY2" fmla="*/ 1075504 h 2809391"/>
                <a:gd name="connsiteX3" fmla="*/ 1322387 w 1322387"/>
                <a:gd name="connsiteY3" fmla="*/ 654328 h 2809391"/>
                <a:gd name="connsiteX4" fmla="*/ 954223 w 1322387"/>
                <a:gd name="connsiteY4" fmla="*/ 1462836 h 2809391"/>
                <a:gd name="connsiteX5" fmla="*/ 1114769 w 1322387"/>
                <a:gd name="connsiteY5" fmla="*/ 2755257 h 2809391"/>
                <a:gd name="connsiteX6" fmla="*/ 1128624 w 1322387"/>
                <a:gd name="connsiteY6" fmla="*/ 2809391 h 2809391"/>
                <a:gd name="connsiteX7" fmla="*/ 216621 w 1322387"/>
                <a:gd name="connsiteY7" fmla="*/ 2809391 h 2809391"/>
                <a:gd name="connsiteX8" fmla="*/ 250824 w 1322387"/>
                <a:gd name="connsiteY8" fmla="*/ 2700453 h 2809391"/>
                <a:gd name="connsiteX9" fmla="*/ 484625 w 1322387"/>
                <a:gd name="connsiteY9" fmla="*/ 1489160 h 2809391"/>
                <a:gd name="connsiteX10" fmla="*/ 0 w 1322387"/>
                <a:gd name="connsiteY10" fmla="*/ 684412 h 2809391"/>
                <a:gd name="connsiteX11" fmla="*/ 619869 w 1322387"/>
                <a:gd name="connsiteY11" fmla="*/ 1060462 h 2809391"/>
                <a:gd name="connsiteX12" fmla="*/ 642410 w 1322387"/>
                <a:gd name="connsiteY12" fmla="*/ 925084 h 2809391"/>
                <a:gd name="connsiteX13" fmla="*/ 642410 w 1322387"/>
                <a:gd name="connsiteY13" fmla="*/ 842353 h 2809391"/>
                <a:gd name="connsiteX14" fmla="*/ 379435 w 1322387"/>
                <a:gd name="connsiteY14" fmla="*/ 0 h 280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2387" h="2809391">
                  <a:moveTo>
                    <a:pt x="379435" y="0"/>
                  </a:moveTo>
                  <a:cubicBezTo>
                    <a:pt x="495895" y="101534"/>
                    <a:pt x="578545" y="221870"/>
                    <a:pt x="642410" y="342206"/>
                  </a:cubicBezTo>
                  <a:cubicBezTo>
                    <a:pt x="830249" y="699454"/>
                    <a:pt x="811465" y="1075504"/>
                    <a:pt x="811465" y="1075504"/>
                  </a:cubicBezTo>
                  <a:cubicBezTo>
                    <a:pt x="1014331" y="594160"/>
                    <a:pt x="1322387" y="654328"/>
                    <a:pt x="1322387" y="654328"/>
                  </a:cubicBezTo>
                  <a:cubicBezTo>
                    <a:pt x="1066926" y="785946"/>
                    <a:pt x="969250" y="1105588"/>
                    <a:pt x="954223" y="1462836"/>
                  </a:cubicBezTo>
                  <a:cubicBezTo>
                    <a:pt x="930978" y="1930784"/>
                    <a:pt x="1042684" y="2466274"/>
                    <a:pt x="1114769" y="2755257"/>
                  </a:cubicBezTo>
                  <a:lnTo>
                    <a:pt x="1128624" y="2809391"/>
                  </a:lnTo>
                  <a:lnTo>
                    <a:pt x="216621" y="2809391"/>
                  </a:lnTo>
                  <a:lnTo>
                    <a:pt x="250824" y="2700453"/>
                  </a:lnTo>
                  <a:cubicBezTo>
                    <a:pt x="410252" y="2169047"/>
                    <a:pt x="474764" y="1778718"/>
                    <a:pt x="484625" y="1489160"/>
                  </a:cubicBezTo>
                  <a:cubicBezTo>
                    <a:pt x="507166" y="609202"/>
                    <a:pt x="0" y="684412"/>
                    <a:pt x="0" y="684412"/>
                  </a:cubicBezTo>
                  <a:cubicBezTo>
                    <a:pt x="503409" y="503908"/>
                    <a:pt x="619869" y="1060462"/>
                    <a:pt x="619869" y="1060462"/>
                  </a:cubicBezTo>
                  <a:cubicBezTo>
                    <a:pt x="631139" y="1019097"/>
                    <a:pt x="638653" y="973971"/>
                    <a:pt x="642410" y="925084"/>
                  </a:cubicBezTo>
                  <a:cubicBezTo>
                    <a:pt x="642410" y="898761"/>
                    <a:pt x="642410" y="872437"/>
                    <a:pt x="642410" y="842353"/>
                  </a:cubicBezTo>
                  <a:cubicBezTo>
                    <a:pt x="623626" y="470063"/>
                    <a:pt x="379435" y="0"/>
                    <a:pt x="379435" y="0"/>
                  </a:cubicBezTo>
                  <a:close/>
                </a:path>
              </a:pathLst>
            </a:custGeom>
            <a:solidFill>
              <a:srgbClr val="3724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grpSp>
      <p:grpSp>
        <p:nvGrpSpPr>
          <p:cNvPr id="36" name="Group 35"/>
          <p:cNvGrpSpPr/>
          <p:nvPr/>
        </p:nvGrpSpPr>
        <p:grpSpPr>
          <a:xfrm flipH="1">
            <a:off x="8933403" y="3065380"/>
            <a:ext cx="2631566" cy="3792619"/>
            <a:chOff x="8933403" y="3065380"/>
            <a:chExt cx="2631566" cy="3792619"/>
          </a:xfrm>
        </p:grpSpPr>
        <p:sp>
          <p:nvSpPr>
            <p:cNvPr id="37" name="Freeform 36"/>
            <p:cNvSpPr/>
            <p:nvPr/>
          </p:nvSpPr>
          <p:spPr bwMode="auto">
            <a:xfrm>
              <a:off x="8933403" y="3065380"/>
              <a:ext cx="1315783" cy="2625955"/>
            </a:xfrm>
            <a:custGeom>
              <a:avLst/>
              <a:gdLst>
                <a:gd name="T0" fmla="*/ 225 w 396"/>
                <a:gd name="T1" fmla="*/ 576 h 790"/>
                <a:gd name="T2" fmla="*/ 390 w 396"/>
                <a:gd name="T3" fmla="*/ 676 h 790"/>
                <a:gd name="T4" fmla="*/ 396 w 396"/>
                <a:gd name="T5" fmla="*/ 640 h 790"/>
                <a:gd name="T6" fmla="*/ 396 w 396"/>
                <a:gd name="T7" fmla="*/ 618 h 790"/>
                <a:gd name="T8" fmla="*/ 326 w 396"/>
                <a:gd name="T9" fmla="*/ 394 h 790"/>
                <a:gd name="T10" fmla="*/ 396 w 396"/>
                <a:gd name="T11" fmla="*/ 485 h 790"/>
                <a:gd name="T12" fmla="*/ 396 w 396"/>
                <a:gd name="T13" fmla="*/ 0 h 790"/>
                <a:gd name="T14" fmla="*/ 2 w 396"/>
                <a:gd name="T15" fmla="*/ 361 h 790"/>
                <a:gd name="T16" fmla="*/ 0 w 396"/>
                <a:gd name="T17" fmla="*/ 396 h 790"/>
                <a:gd name="T18" fmla="*/ 214 w 396"/>
                <a:gd name="T19" fmla="*/ 748 h 790"/>
                <a:gd name="T20" fmla="*/ 354 w 396"/>
                <a:gd name="T21" fmla="*/ 790 h 790"/>
                <a:gd name="T22" fmla="*/ 225 w 396"/>
                <a:gd name="T23" fmla="*/ 576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6" h="790">
                  <a:moveTo>
                    <a:pt x="225" y="576"/>
                  </a:moveTo>
                  <a:cubicBezTo>
                    <a:pt x="359" y="528"/>
                    <a:pt x="390" y="676"/>
                    <a:pt x="390" y="676"/>
                  </a:cubicBezTo>
                  <a:cubicBezTo>
                    <a:pt x="393" y="665"/>
                    <a:pt x="396" y="653"/>
                    <a:pt x="396" y="640"/>
                  </a:cubicBezTo>
                  <a:cubicBezTo>
                    <a:pt x="396" y="618"/>
                    <a:pt x="396" y="618"/>
                    <a:pt x="396" y="618"/>
                  </a:cubicBezTo>
                  <a:cubicBezTo>
                    <a:pt x="384" y="519"/>
                    <a:pt x="326" y="394"/>
                    <a:pt x="326" y="394"/>
                  </a:cubicBezTo>
                  <a:cubicBezTo>
                    <a:pt x="357" y="421"/>
                    <a:pt x="376" y="453"/>
                    <a:pt x="396" y="485"/>
                  </a:cubicBezTo>
                  <a:cubicBezTo>
                    <a:pt x="396" y="0"/>
                    <a:pt x="396" y="0"/>
                    <a:pt x="396" y="0"/>
                  </a:cubicBezTo>
                  <a:cubicBezTo>
                    <a:pt x="180" y="0"/>
                    <a:pt x="20" y="159"/>
                    <a:pt x="2" y="361"/>
                  </a:cubicBezTo>
                  <a:cubicBezTo>
                    <a:pt x="1" y="372"/>
                    <a:pt x="0" y="384"/>
                    <a:pt x="0" y="396"/>
                  </a:cubicBezTo>
                  <a:cubicBezTo>
                    <a:pt x="0" y="549"/>
                    <a:pt x="87" y="682"/>
                    <a:pt x="214" y="748"/>
                  </a:cubicBezTo>
                  <a:cubicBezTo>
                    <a:pt x="257" y="770"/>
                    <a:pt x="304" y="785"/>
                    <a:pt x="354" y="790"/>
                  </a:cubicBezTo>
                  <a:cubicBezTo>
                    <a:pt x="360" y="556"/>
                    <a:pt x="225" y="576"/>
                    <a:pt x="225" y="576"/>
                  </a:cubicBezTo>
                  <a:close/>
                </a:path>
              </a:pathLst>
            </a:custGeom>
            <a:solidFill>
              <a:schemeClr val="accent3">
                <a:lumMod val="75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38" name="Freeform 37"/>
            <p:cNvSpPr/>
            <p:nvPr/>
          </p:nvSpPr>
          <p:spPr bwMode="auto">
            <a:xfrm>
              <a:off x="10249186" y="3065380"/>
              <a:ext cx="1315783" cy="2602109"/>
            </a:xfrm>
            <a:custGeom>
              <a:avLst/>
              <a:gdLst>
                <a:gd name="T0" fmla="*/ 375 w 396"/>
                <a:gd name="T1" fmla="*/ 524 h 783"/>
                <a:gd name="T2" fmla="*/ 396 w 396"/>
                <a:gd name="T3" fmla="*/ 396 h 783"/>
                <a:gd name="T4" fmla="*/ 0 w 396"/>
                <a:gd name="T5" fmla="*/ 0 h 783"/>
                <a:gd name="T6" fmla="*/ 0 w 396"/>
                <a:gd name="T7" fmla="*/ 485 h 783"/>
                <a:gd name="T8" fmla="*/ 45 w 396"/>
                <a:gd name="T9" fmla="*/ 680 h 783"/>
                <a:gd name="T10" fmla="*/ 181 w 396"/>
                <a:gd name="T11" fmla="*/ 568 h 783"/>
                <a:gd name="T12" fmla="*/ 83 w 396"/>
                <a:gd name="T13" fmla="*/ 783 h 783"/>
                <a:gd name="T14" fmla="*/ 166 w 396"/>
                <a:gd name="T15" fmla="*/ 756 h 783"/>
                <a:gd name="T16" fmla="*/ 375 w 396"/>
                <a:gd name="T17" fmla="*/ 524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783">
                  <a:moveTo>
                    <a:pt x="375" y="524"/>
                  </a:moveTo>
                  <a:cubicBezTo>
                    <a:pt x="388" y="484"/>
                    <a:pt x="396" y="441"/>
                    <a:pt x="396" y="396"/>
                  </a:cubicBezTo>
                  <a:cubicBezTo>
                    <a:pt x="396" y="178"/>
                    <a:pt x="212" y="0"/>
                    <a:pt x="0" y="0"/>
                  </a:cubicBezTo>
                  <a:cubicBezTo>
                    <a:pt x="0" y="485"/>
                    <a:pt x="0" y="485"/>
                    <a:pt x="0" y="485"/>
                  </a:cubicBezTo>
                  <a:cubicBezTo>
                    <a:pt x="44" y="580"/>
                    <a:pt x="45" y="680"/>
                    <a:pt x="45" y="680"/>
                  </a:cubicBezTo>
                  <a:cubicBezTo>
                    <a:pt x="99" y="552"/>
                    <a:pt x="181" y="568"/>
                    <a:pt x="181" y="568"/>
                  </a:cubicBezTo>
                  <a:cubicBezTo>
                    <a:pt x="113" y="603"/>
                    <a:pt x="87" y="688"/>
                    <a:pt x="83" y="783"/>
                  </a:cubicBezTo>
                  <a:cubicBezTo>
                    <a:pt x="112" y="777"/>
                    <a:pt x="139" y="768"/>
                    <a:pt x="166" y="756"/>
                  </a:cubicBezTo>
                  <a:cubicBezTo>
                    <a:pt x="264" y="711"/>
                    <a:pt x="340" y="627"/>
                    <a:pt x="375" y="524"/>
                  </a:cubicBezTo>
                  <a:close/>
                </a:path>
              </a:pathLst>
            </a:custGeom>
            <a:solidFill>
              <a:schemeClr val="accent3">
                <a:alpha val="78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39" name="Freeform 38"/>
            <p:cNvSpPr/>
            <p:nvPr/>
          </p:nvSpPr>
          <p:spPr>
            <a:xfrm>
              <a:off x="9681071" y="4375552"/>
              <a:ext cx="1168494" cy="2482447"/>
            </a:xfrm>
            <a:custGeom>
              <a:avLst/>
              <a:gdLst>
                <a:gd name="connsiteX0" fmla="*/ 379435 w 1322387"/>
                <a:gd name="connsiteY0" fmla="*/ 0 h 2809391"/>
                <a:gd name="connsiteX1" fmla="*/ 642410 w 1322387"/>
                <a:gd name="connsiteY1" fmla="*/ 342206 h 2809391"/>
                <a:gd name="connsiteX2" fmla="*/ 811465 w 1322387"/>
                <a:gd name="connsiteY2" fmla="*/ 1075504 h 2809391"/>
                <a:gd name="connsiteX3" fmla="*/ 1322387 w 1322387"/>
                <a:gd name="connsiteY3" fmla="*/ 654328 h 2809391"/>
                <a:gd name="connsiteX4" fmla="*/ 954223 w 1322387"/>
                <a:gd name="connsiteY4" fmla="*/ 1462836 h 2809391"/>
                <a:gd name="connsiteX5" fmla="*/ 1114769 w 1322387"/>
                <a:gd name="connsiteY5" fmla="*/ 2755257 h 2809391"/>
                <a:gd name="connsiteX6" fmla="*/ 1128624 w 1322387"/>
                <a:gd name="connsiteY6" fmla="*/ 2809391 h 2809391"/>
                <a:gd name="connsiteX7" fmla="*/ 216621 w 1322387"/>
                <a:gd name="connsiteY7" fmla="*/ 2809391 h 2809391"/>
                <a:gd name="connsiteX8" fmla="*/ 250824 w 1322387"/>
                <a:gd name="connsiteY8" fmla="*/ 2700453 h 2809391"/>
                <a:gd name="connsiteX9" fmla="*/ 484625 w 1322387"/>
                <a:gd name="connsiteY9" fmla="*/ 1489160 h 2809391"/>
                <a:gd name="connsiteX10" fmla="*/ 0 w 1322387"/>
                <a:gd name="connsiteY10" fmla="*/ 684412 h 2809391"/>
                <a:gd name="connsiteX11" fmla="*/ 619869 w 1322387"/>
                <a:gd name="connsiteY11" fmla="*/ 1060462 h 2809391"/>
                <a:gd name="connsiteX12" fmla="*/ 642410 w 1322387"/>
                <a:gd name="connsiteY12" fmla="*/ 925084 h 2809391"/>
                <a:gd name="connsiteX13" fmla="*/ 642410 w 1322387"/>
                <a:gd name="connsiteY13" fmla="*/ 842353 h 2809391"/>
                <a:gd name="connsiteX14" fmla="*/ 379435 w 1322387"/>
                <a:gd name="connsiteY14" fmla="*/ 0 h 280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2387" h="2809391">
                  <a:moveTo>
                    <a:pt x="379435" y="0"/>
                  </a:moveTo>
                  <a:cubicBezTo>
                    <a:pt x="495895" y="101534"/>
                    <a:pt x="578545" y="221870"/>
                    <a:pt x="642410" y="342206"/>
                  </a:cubicBezTo>
                  <a:cubicBezTo>
                    <a:pt x="830249" y="699454"/>
                    <a:pt x="811465" y="1075504"/>
                    <a:pt x="811465" y="1075504"/>
                  </a:cubicBezTo>
                  <a:cubicBezTo>
                    <a:pt x="1014331" y="594160"/>
                    <a:pt x="1322387" y="654328"/>
                    <a:pt x="1322387" y="654328"/>
                  </a:cubicBezTo>
                  <a:cubicBezTo>
                    <a:pt x="1066926" y="785946"/>
                    <a:pt x="969250" y="1105588"/>
                    <a:pt x="954223" y="1462836"/>
                  </a:cubicBezTo>
                  <a:cubicBezTo>
                    <a:pt x="930978" y="1930784"/>
                    <a:pt x="1042684" y="2466274"/>
                    <a:pt x="1114769" y="2755257"/>
                  </a:cubicBezTo>
                  <a:lnTo>
                    <a:pt x="1128624" y="2809391"/>
                  </a:lnTo>
                  <a:lnTo>
                    <a:pt x="216621" y="2809391"/>
                  </a:lnTo>
                  <a:lnTo>
                    <a:pt x="250824" y="2700453"/>
                  </a:lnTo>
                  <a:cubicBezTo>
                    <a:pt x="410252" y="2169047"/>
                    <a:pt x="474764" y="1778718"/>
                    <a:pt x="484625" y="1489160"/>
                  </a:cubicBezTo>
                  <a:cubicBezTo>
                    <a:pt x="507166" y="609202"/>
                    <a:pt x="0" y="684412"/>
                    <a:pt x="0" y="684412"/>
                  </a:cubicBezTo>
                  <a:cubicBezTo>
                    <a:pt x="503409" y="503908"/>
                    <a:pt x="619869" y="1060462"/>
                    <a:pt x="619869" y="1060462"/>
                  </a:cubicBezTo>
                  <a:cubicBezTo>
                    <a:pt x="631139" y="1019097"/>
                    <a:pt x="638653" y="973971"/>
                    <a:pt x="642410" y="925084"/>
                  </a:cubicBezTo>
                  <a:cubicBezTo>
                    <a:pt x="642410" y="898761"/>
                    <a:pt x="642410" y="872437"/>
                    <a:pt x="642410" y="842353"/>
                  </a:cubicBezTo>
                  <a:cubicBezTo>
                    <a:pt x="623626" y="470063"/>
                    <a:pt x="379435" y="0"/>
                    <a:pt x="379435" y="0"/>
                  </a:cubicBezTo>
                  <a:close/>
                </a:path>
              </a:pathLst>
            </a:custGeom>
            <a:solidFill>
              <a:srgbClr val="3724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grpSp>
      <p:sp>
        <p:nvSpPr>
          <p:cNvPr id="40" name="Freeform 39"/>
          <p:cNvSpPr/>
          <p:nvPr/>
        </p:nvSpPr>
        <p:spPr bwMode="auto">
          <a:xfrm>
            <a:off x="6353774" y="5119012"/>
            <a:ext cx="0" cy="72943"/>
          </a:xfrm>
          <a:custGeom>
            <a:avLst/>
            <a:gdLst>
              <a:gd name="T0" fmla="*/ 0 h 22"/>
              <a:gd name="T1" fmla="*/ 22 h 22"/>
              <a:gd name="T2" fmla="*/ 0 h 22"/>
            </a:gdLst>
            <a:ahLst/>
            <a:cxnLst>
              <a:cxn ang="0">
                <a:pos x="0" y="T0"/>
              </a:cxn>
              <a:cxn ang="0">
                <a:pos x="0" y="T1"/>
              </a:cxn>
              <a:cxn ang="0">
                <a:pos x="0" y="T2"/>
              </a:cxn>
            </a:cxnLst>
            <a:rect l="0" t="0" r="r" b="b"/>
            <a:pathLst>
              <a:path h="22">
                <a:moveTo>
                  <a:pt x="0" y="0"/>
                </a:moveTo>
                <a:cubicBezTo>
                  <a:pt x="0" y="22"/>
                  <a:pt x="0" y="22"/>
                  <a:pt x="0" y="22"/>
                </a:cubicBezTo>
                <a:cubicBezTo>
                  <a:pt x="0" y="15"/>
                  <a:pt x="0" y="8"/>
                  <a:pt x="0" y="0"/>
                </a:cubicBezTo>
                <a:close/>
              </a:path>
            </a:pathLst>
          </a:custGeom>
          <a:solidFill>
            <a:srgbClr val="C0F159"/>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41" name="Freeform 40"/>
          <p:cNvSpPr/>
          <p:nvPr/>
        </p:nvSpPr>
        <p:spPr bwMode="auto">
          <a:xfrm>
            <a:off x="2328571" y="5119012"/>
            <a:ext cx="0" cy="72943"/>
          </a:xfrm>
          <a:custGeom>
            <a:avLst/>
            <a:gdLst>
              <a:gd name="T0" fmla="*/ 0 h 22"/>
              <a:gd name="T1" fmla="*/ 22 h 22"/>
              <a:gd name="T2" fmla="*/ 0 h 22"/>
            </a:gdLst>
            <a:ahLst/>
            <a:cxnLst>
              <a:cxn ang="0">
                <a:pos x="0" y="T0"/>
              </a:cxn>
              <a:cxn ang="0">
                <a:pos x="0" y="T1"/>
              </a:cxn>
              <a:cxn ang="0">
                <a:pos x="0" y="T2"/>
              </a:cxn>
            </a:cxnLst>
            <a:rect l="0" t="0" r="r" b="b"/>
            <a:pathLst>
              <a:path h="22">
                <a:moveTo>
                  <a:pt x="0" y="0"/>
                </a:moveTo>
                <a:cubicBezTo>
                  <a:pt x="0" y="22"/>
                  <a:pt x="0" y="22"/>
                  <a:pt x="0" y="22"/>
                </a:cubicBezTo>
                <a:cubicBezTo>
                  <a:pt x="0" y="15"/>
                  <a:pt x="0" y="8"/>
                  <a:pt x="0" y="0"/>
                </a:cubicBezTo>
                <a:close/>
              </a:path>
            </a:pathLst>
          </a:custGeom>
          <a:solidFill>
            <a:srgbClr val="C0F159"/>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42" name="Freeform 41"/>
          <p:cNvSpPr/>
          <p:nvPr/>
        </p:nvSpPr>
        <p:spPr bwMode="auto">
          <a:xfrm>
            <a:off x="10249186" y="5119012"/>
            <a:ext cx="0" cy="72943"/>
          </a:xfrm>
          <a:custGeom>
            <a:avLst/>
            <a:gdLst>
              <a:gd name="T0" fmla="*/ 0 h 22"/>
              <a:gd name="T1" fmla="*/ 22 h 22"/>
              <a:gd name="T2" fmla="*/ 0 h 22"/>
            </a:gdLst>
            <a:ahLst/>
            <a:cxnLst>
              <a:cxn ang="0">
                <a:pos x="0" y="T0"/>
              </a:cxn>
              <a:cxn ang="0">
                <a:pos x="0" y="T1"/>
              </a:cxn>
              <a:cxn ang="0">
                <a:pos x="0" y="T2"/>
              </a:cxn>
            </a:cxnLst>
            <a:rect l="0" t="0" r="r" b="b"/>
            <a:pathLst>
              <a:path h="22">
                <a:moveTo>
                  <a:pt x="0" y="0"/>
                </a:moveTo>
                <a:cubicBezTo>
                  <a:pt x="0" y="22"/>
                  <a:pt x="0" y="22"/>
                  <a:pt x="0" y="22"/>
                </a:cubicBezTo>
                <a:cubicBezTo>
                  <a:pt x="0" y="15"/>
                  <a:pt x="0" y="8"/>
                  <a:pt x="0" y="0"/>
                </a:cubicBezTo>
                <a:close/>
              </a:path>
            </a:pathLst>
          </a:custGeom>
          <a:solidFill>
            <a:srgbClr val="C0F159"/>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grpSp>
        <p:nvGrpSpPr>
          <p:cNvPr id="43" name="Group 42"/>
          <p:cNvGrpSpPr/>
          <p:nvPr/>
        </p:nvGrpSpPr>
        <p:grpSpPr>
          <a:xfrm>
            <a:off x="1123179" y="3255022"/>
            <a:ext cx="2374312" cy="1107996"/>
            <a:chOff x="1019773" y="3948963"/>
            <a:chExt cx="2374312" cy="1107996"/>
          </a:xfrm>
        </p:grpSpPr>
        <p:sp>
          <p:nvSpPr>
            <p:cNvPr id="44" name="TextBox 43"/>
            <p:cNvSpPr txBox="1"/>
            <p:nvPr/>
          </p:nvSpPr>
          <p:spPr>
            <a:xfrm>
              <a:off x="1019773" y="4410628"/>
              <a:ext cx="2374312"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dirty="0">
                  <a:ln>
                    <a:noFill/>
                  </a:ln>
                  <a:solidFill>
                    <a:prstClr val="white"/>
                  </a:solidFill>
                  <a:effectLst/>
                  <a:uLnTx/>
                  <a:uFillTx/>
                  <a:latin typeface="Raleway" pitchFamily="34" charset="0"/>
                  <a:ea typeface="Open Sans" pitchFamily="34" charset="0"/>
                  <a:cs typeface="Open Sans" pitchFamily="34" charset="0"/>
                </a:rPr>
                <a:t>Better warehousing </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dirty="0">
                  <a:ln>
                    <a:noFill/>
                  </a:ln>
                  <a:solidFill>
                    <a:prstClr val="white"/>
                  </a:solidFill>
                  <a:effectLst/>
                  <a:uLnTx/>
                  <a:uFillTx/>
                  <a:latin typeface="Raleway" pitchFamily="34" charset="0"/>
                  <a:ea typeface="Open Sans" pitchFamily="34" charset="0"/>
                  <a:cs typeface="Open Sans" pitchFamily="34" charset="0"/>
                </a:rPr>
                <a:t>&amp;</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dirty="0">
                  <a:ln>
                    <a:noFill/>
                  </a:ln>
                  <a:solidFill>
                    <a:prstClr val="white"/>
                  </a:solidFill>
                  <a:effectLst/>
                  <a:uLnTx/>
                  <a:uFillTx/>
                  <a:latin typeface="Raleway" pitchFamily="34" charset="0"/>
                  <a:ea typeface="Open Sans" pitchFamily="34" charset="0"/>
                  <a:cs typeface="Open Sans" pitchFamily="34" charset="0"/>
                </a:rPr>
                <a:t> Primary processing</a:t>
              </a:r>
            </a:p>
          </p:txBody>
        </p:sp>
        <p:sp>
          <p:nvSpPr>
            <p:cNvPr id="45" name="TextBox 44"/>
            <p:cNvSpPr txBox="1"/>
            <p:nvPr/>
          </p:nvSpPr>
          <p:spPr>
            <a:xfrm>
              <a:off x="1269875" y="3948963"/>
              <a:ext cx="1885453" cy="418448"/>
            </a:xfrm>
            <a:prstGeom prst="rect">
              <a:avLst/>
            </a:prstGeom>
            <a:noFill/>
          </p:spPr>
          <p:txBody>
            <a:bodyPr wrap="non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sz="1600" b="1" i="0" u="none" strike="noStrike" kern="1200" cap="none" spc="0" normalizeH="0" baseline="0" noProof="0" dirty="0">
                  <a:ln>
                    <a:noFill/>
                  </a:ln>
                  <a:solidFill>
                    <a:prstClr val="white"/>
                  </a:solidFill>
                  <a:effectLst/>
                  <a:uLnTx/>
                  <a:uFillTx/>
                  <a:latin typeface="Raleway" pitchFamily="34" charset="0"/>
                  <a:ea typeface="Fira Sans SemiBold Italic" panose="00000700000000000000" pitchFamily="50" charset="0"/>
                  <a:cs typeface="Clear Sans" panose="020B0503030202020304" pitchFamily="34" charset="0"/>
                </a:rPr>
                <a:t>Alleviate wasting</a:t>
              </a:r>
            </a:p>
          </p:txBody>
        </p:sp>
      </p:grpSp>
      <p:grpSp>
        <p:nvGrpSpPr>
          <p:cNvPr id="46" name="Group 45"/>
          <p:cNvGrpSpPr/>
          <p:nvPr/>
        </p:nvGrpSpPr>
        <p:grpSpPr>
          <a:xfrm>
            <a:off x="5157538" y="3255022"/>
            <a:ext cx="2374312" cy="1107996"/>
            <a:chOff x="1019773" y="3948963"/>
            <a:chExt cx="2374312" cy="1107996"/>
          </a:xfrm>
        </p:grpSpPr>
        <p:sp>
          <p:nvSpPr>
            <p:cNvPr id="47" name="TextBox 46"/>
            <p:cNvSpPr txBox="1"/>
            <p:nvPr/>
          </p:nvSpPr>
          <p:spPr>
            <a:xfrm>
              <a:off x="1019773" y="4410628"/>
              <a:ext cx="2374312"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dirty="0">
                  <a:ln>
                    <a:noFill/>
                  </a:ln>
                  <a:solidFill>
                    <a:prstClr val="white"/>
                  </a:solidFill>
                  <a:effectLst/>
                  <a:uLnTx/>
                  <a:uFillTx/>
                  <a:latin typeface="Raleway" pitchFamily="34" charset="0"/>
                  <a:ea typeface="Open Sans" pitchFamily="34" charset="0"/>
                  <a:cs typeface="Open Sans" pitchFamily="34" charset="0"/>
                </a:rPr>
                <a:t>Warehousing work</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dirty="0">
                  <a:ln>
                    <a:noFill/>
                  </a:ln>
                  <a:solidFill>
                    <a:prstClr val="white"/>
                  </a:solidFill>
                  <a:effectLst/>
                  <a:uLnTx/>
                  <a:uFillTx/>
                  <a:latin typeface="Raleway" pitchFamily="34" charset="0"/>
                  <a:ea typeface="Open Sans" pitchFamily="34" charset="0"/>
                  <a:cs typeface="Open Sans" pitchFamily="34" charset="0"/>
                </a:rPr>
                <a:t>&amp;</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dirty="0">
                  <a:ln>
                    <a:noFill/>
                  </a:ln>
                  <a:solidFill>
                    <a:prstClr val="white"/>
                  </a:solidFill>
                  <a:effectLst/>
                  <a:uLnTx/>
                  <a:uFillTx/>
                  <a:latin typeface="Raleway" pitchFamily="34" charset="0"/>
                  <a:ea typeface="Open Sans" pitchFamily="34" charset="0"/>
                  <a:cs typeface="Open Sans" pitchFamily="34" charset="0"/>
                </a:rPr>
                <a:t>Factory work</a:t>
              </a:r>
            </a:p>
          </p:txBody>
        </p:sp>
        <p:sp>
          <p:nvSpPr>
            <p:cNvPr id="48" name="TextBox 47"/>
            <p:cNvSpPr txBox="1"/>
            <p:nvPr/>
          </p:nvSpPr>
          <p:spPr>
            <a:xfrm>
              <a:off x="1253846" y="3948963"/>
              <a:ext cx="1917513" cy="418448"/>
            </a:xfrm>
            <a:prstGeom prst="rect">
              <a:avLst/>
            </a:prstGeom>
            <a:noFill/>
          </p:spPr>
          <p:txBody>
            <a:bodyPr wrap="non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sz="1600" b="1" i="0" u="none" strike="noStrike" kern="1200" cap="none" spc="0" normalizeH="0" baseline="0" noProof="0" dirty="0">
                  <a:ln>
                    <a:noFill/>
                  </a:ln>
                  <a:solidFill>
                    <a:prstClr val="white"/>
                  </a:solidFill>
                  <a:effectLst/>
                  <a:uLnTx/>
                  <a:uFillTx/>
                  <a:latin typeface="Raleway" pitchFamily="34" charset="0"/>
                  <a:ea typeface="Fira Sans SemiBold Italic" panose="00000700000000000000" pitchFamily="50" charset="0"/>
                  <a:cs typeface="Clear Sans" panose="020B0503030202020304" pitchFamily="34" charset="0"/>
                </a:rPr>
                <a:t>Job opportunities</a:t>
              </a:r>
            </a:p>
          </p:txBody>
        </p:sp>
      </p:grpSp>
      <p:grpSp>
        <p:nvGrpSpPr>
          <p:cNvPr id="49" name="Group 48"/>
          <p:cNvGrpSpPr/>
          <p:nvPr/>
        </p:nvGrpSpPr>
        <p:grpSpPr>
          <a:xfrm>
            <a:off x="9070608" y="3255022"/>
            <a:ext cx="2374312" cy="1107996"/>
            <a:chOff x="1019773" y="3948963"/>
            <a:chExt cx="2374312" cy="1107996"/>
          </a:xfrm>
        </p:grpSpPr>
        <p:sp>
          <p:nvSpPr>
            <p:cNvPr id="50" name="TextBox 49"/>
            <p:cNvSpPr txBox="1"/>
            <p:nvPr/>
          </p:nvSpPr>
          <p:spPr>
            <a:xfrm>
              <a:off x="1019773" y="4410628"/>
              <a:ext cx="2374312"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dirty="0">
                  <a:ln>
                    <a:noFill/>
                  </a:ln>
                  <a:solidFill>
                    <a:prstClr val="white"/>
                  </a:solidFill>
                  <a:effectLst/>
                  <a:uLnTx/>
                  <a:uFillTx/>
                  <a:latin typeface="Raleway" pitchFamily="34" charset="0"/>
                  <a:ea typeface="Open Sans" pitchFamily="34" charset="0"/>
                  <a:cs typeface="Open Sans" pitchFamily="34" charset="0"/>
                </a:rPr>
                <a:t>Better productivity</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dirty="0">
                  <a:ln>
                    <a:noFill/>
                  </a:ln>
                  <a:solidFill>
                    <a:prstClr val="white"/>
                  </a:solidFill>
                  <a:effectLst/>
                  <a:uLnTx/>
                  <a:uFillTx/>
                  <a:latin typeface="Raleway" pitchFamily="34" charset="0"/>
                  <a:ea typeface="Open Sans" pitchFamily="34" charset="0"/>
                  <a:cs typeface="Open Sans" pitchFamily="34" charset="0"/>
                </a:rPr>
                <a:t>&amp;</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dirty="0">
                  <a:ln>
                    <a:noFill/>
                  </a:ln>
                  <a:solidFill>
                    <a:prstClr val="white"/>
                  </a:solidFill>
                  <a:effectLst/>
                  <a:uLnTx/>
                  <a:uFillTx/>
                  <a:latin typeface="Raleway" pitchFamily="34" charset="0"/>
                  <a:ea typeface="Open Sans" pitchFamily="34" charset="0"/>
                  <a:cs typeface="Open Sans" pitchFamily="34" charset="0"/>
                </a:rPr>
                <a:t>Processing ability</a:t>
              </a:r>
            </a:p>
          </p:txBody>
        </p:sp>
        <p:sp>
          <p:nvSpPr>
            <p:cNvPr id="51" name="TextBox 50"/>
            <p:cNvSpPr txBox="1"/>
            <p:nvPr/>
          </p:nvSpPr>
          <p:spPr>
            <a:xfrm>
              <a:off x="1571238" y="3948963"/>
              <a:ext cx="1282723" cy="418448"/>
            </a:xfrm>
            <a:prstGeom prst="rect">
              <a:avLst/>
            </a:prstGeom>
            <a:noFill/>
          </p:spPr>
          <p:txBody>
            <a:bodyPr wrap="non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sz="1600" b="1" i="0" u="none" strike="noStrike" kern="1200" cap="none" spc="0" normalizeH="0" baseline="0" noProof="0" dirty="0">
                  <a:ln>
                    <a:noFill/>
                  </a:ln>
                  <a:solidFill>
                    <a:prstClr val="white"/>
                  </a:solidFill>
                  <a:effectLst/>
                  <a:uLnTx/>
                  <a:uFillTx/>
                  <a:latin typeface="Raleway" pitchFamily="34" charset="0"/>
                  <a:ea typeface="Fira Sans SemiBold Italic" panose="00000700000000000000" pitchFamily="50" charset="0"/>
                  <a:cs typeface="Clear Sans" panose="020B0503030202020304" pitchFamily="34" charset="0"/>
                </a:rPr>
                <a:t>More profit</a:t>
              </a:r>
            </a:p>
          </p:txBody>
        </p:sp>
      </p:grpSp>
      <p:sp>
        <p:nvSpPr>
          <p:cNvPr id="52" name="Title 1"/>
          <p:cNvSpPr txBox="1"/>
          <p:nvPr/>
        </p:nvSpPr>
        <p:spPr>
          <a:xfrm>
            <a:off x="1671919" y="578548"/>
            <a:ext cx="9144000" cy="6294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r>
              <a:rPr lang="en-US" altLang="zh-CN" sz="4000" b="1" dirty="0">
                <a:solidFill>
                  <a:prstClr val="black">
                    <a:lumMod val="65000"/>
                    <a:lumOff val="35000"/>
                  </a:prstClr>
                </a:solidFill>
                <a:latin typeface="Raleway" pitchFamily="34" charset="0"/>
                <a:ea typeface="Fira Sans Heavy Italic" panose="00000A00000000000000" pitchFamily="50" charset="0"/>
                <a:cs typeface="Clear Sans Light" panose="020B0303030202020304" pitchFamily="34" charset="0"/>
              </a:rPr>
              <a:t>Prototype: </a:t>
            </a:r>
            <a:r>
              <a:rPr kumimoji="0" lang="en-US" sz="4000" b="1" i="0" u="none" strike="noStrike" kern="1200" cap="none" spc="0" normalizeH="0" baseline="0" noProof="0" dirty="0">
                <a:ln>
                  <a:noFill/>
                </a:ln>
                <a:solidFill>
                  <a:prstClr val="black">
                    <a:lumMod val="65000"/>
                    <a:lumOff val="35000"/>
                  </a:prstClr>
                </a:solidFill>
                <a:effectLst/>
                <a:uLnTx/>
                <a:uFillTx/>
                <a:latin typeface="Raleway" pitchFamily="34" charset="0"/>
                <a:ea typeface="Fira Sans Heavy Italic" panose="00000A00000000000000" pitchFamily="50" charset="0"/>
                <a:cs typeface="Clear Sans Light" panose="020B0303030202020304" pitchFamily="34" charset="0"/>
              </a:rPr>
              <a:t>Benefits for local small farmers</a:t>
            </a:r>
            <a:endParaRPr kumimoji="0" lang="en-GB" sz="4000" b="1" i="0" u="none" strike="noStrike" kern="1200" cap="none" spc="0" normalizeH="0" baseline="0" noProof="0" dirty="0">
              <a:ln>
                <a:noFill/>
              </a:ln>
              <a:solidFill>
                <a:prstClr val="black">
                  <a:lumMod val="65000"/>
                  <a:lumOff val="35000"/>
                </a:prstClr>
              </a:solidFill>
              <a:effectLst/>
              <a:uLnTx/>
              <a:uFillTx/>
              <a:latin typeface="Raleway" pitchFamily="34" charset="0"/>
              <a:ea typeface="Fira Sans Heavy Italic" panose="00000A00000000000000" pitchFamily="50" charset="0"/>
              <a:cs typeface="Clear Sans Light" panose="020B0303030202020304" pitchFamily="34" charset="0"/>
            </a:endParaRPr>
          </a:p>
        </p:txBody>
      </p:sp>
      <p:grpSp>
        <p:nvGrpSpPr>
          <p:cNvPr id="54" name="Group 53"/>
          <p:cNvGrpSpPr/>
          <p:nvPr/>
        </p:nvGrpSpPr>
        <p:grpSpPr>
          <a:xfrm>
            <a:off x="3821088" y="5720604"/>
            <a:ext cx="808002" cy="1137395"/>
            <a:chOff x="2870034" y="4807600"/>
            <a:chExt cx="1401352" cy="2050399"/>
          </a:xfrm>
        </p:grpSpPr>
        <p:sp>
          <p:nvSpPr>
            <p:cNvPr id="55" name="Freeform 54"/>
            <p:cNvSpPr/>
            <p:nvPr/>
          </p:nvSpPr>
          <p:spPr bwMode="auto">
            <a:xfrm>
              <a:off x="2870034" y="4807600"/>
              <a:ext cx="714001" cy="1408365"/>
            </a:xfrm>
            <a:custGeom>
              <a:avLst/>
              <a:gdLst>
                <a:gd name="T0" fmla="*/ 116 w 215"/>
                <a:gd name="T1" fmla="*/ 317 h 424"/>
                <a:gd name="T2" fmla="*/ 200 w 215"/>
                <a:gd name="T3" fmla="*/ 359 h 424"/>
                <a:gd name="T4" fmla="*/ 193 w 215"/>
                <a:gd name="T5" fmla="*/ 212 h 424"/>
                <a:gd name="T6" fmla="*/ 205 w 215"/>
                <a:gd name="T7" fmla="*/ 252 h 424"/>
                <a:gd name="T8" fmla="*/ 205 w 215"/>
                <a:gd name="T9" fmla="*/ 0 h 424"/>
                <a:gd name="T10" fmla="*/ 207 w 215"/>
                <a:gd name="T11" fmla="*/ 0 h 424"/>
                <a:gd name="T12" fmla="*/ 0 w 215"/>
                <a:gd name="T13" fmla="*/ 232 h 424"/>
                <a:gd name="T14" fmla="*/ 193 w 215"/>
                <a:gd name="T15" fmla="*/ 424 h 424"/>
                <a:gd name="T16" fmla="*/ 193 w 215"/>
                <a:gd name="T17" fmla="*/ 402 h 424"/>
                <a:gd name="T18" fmla="*/ 116 w 215"/>
                <a:gd name="T19" fmla="*/ 317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424">
                  <a:moveTo>
                    <a:pt x="116" y="317"/>
                  </a:moveTo>
                  <a:cubicBezTo>
                    <a:pt x="186" y="317"/>
                    <a:pt x="200" y="363"/>
                    <a:pt x="200" y="359"/>
                  </a:cubicBezTo>
                  <a:cubicBezTo>
                    <a:pt x="215" y="337"/>
                    <a:pt x="193" y="212"/>
                    <a:pt x="193" y="212"/>
                  </a:cubicBezTo>
                  <a:cubicBezTo>
                    <a:pt x="200" y="226"/>
                    <a:pt x="205" y="239"/>
                    <a:pt x="205" y="252"/>
                  </a:cubicBezTo>
                  <a:cubicBezTo>
                    <a:pt x="205" y="0"/>
                    <a:pt x="205" y="0"/>
                    <a:pt x="205" y="0"/>
                  </a:cubicBezTo>
                  <a:cubicBezTo>
                    <a:pt x="205" y="0"/>
                    <a:pt x="208" y="0"/>
                    <a:pt x="207" y="0"/>
                  </a:cubicBezTo>
                  <a:cubicBezTo>
                    <a:pt x="172" y="103"/>
                    <a:pt x="98" y="187"/>
                    <a:pt x="0" y="232"/>
                  </a:cubicBezTo>
                  <a:cubicBezTo>
                    <a:pt x="10" y="333"/>
                    <a:pt x="91" y="414"/>
                    <a:pt x="193" y="424"/>
                  </a:cubicBezTo>
                  <a:cubicBezTo>
                    <a:pt x="193" y="411"/>
                    <a:pt x="193" y="402"/>
                    <a:pt x="193" y="402"/>
                  </a:cubicBezTo>
                  <a:cubicBezTo>
                    <a:pt x="181" y="358"/>
                    <a:pt x="116" y="317"/>
                    <a:pt x="116" y="317"/>
                  </a:cubicBezTo>
                  <a:close/>
                </a:path>
              </a:pathLst>
            </a:custGeom>
            <a:solidFill>
              <a:srgbClr val="937963"/>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56" name="Freeform 55"/>
            <p:cNvSpPr/>
            <p:nvPr/>
          </p:nvSpPr>
          <p:spPr bwMode="auto">
            <a:xfrm>
              <a:off x="3550370" y="4807600"/>
              <a:ext cx="721016" cy="1408365"/>
            </a:xfrm>
            <a:custGeom>
              <a:avLst/>
              <a:gdLst>
                <a:gd name="T0" fmla="*/ 217 w 217"/>
                <a:gd name="T1" fmla="*/ 212 h 424"/>
                <a:gd name="T2" fmla="*/ 0 w 217"/>
                <a:gd name="T3" fmla="*/ 0 h 424"/>
                <a:gd name="T4" fmla="*/ 0 w 217"/>
                <a:gd name="T5" fmla="*/ 252 h 424"/>
                <a:gd name="T6" fmla="*/ 24 w 217"/>
                <a:gd name="T7" fmla="*/ 354 h 424"/>
                <a:gd name="T8" fmla="*/ 143 w 217"/>
                <a:gd name="T9" fmla="*/ 312 h 424"/>
                <a:gd name="T10" fmla="*/ 33 w 217"/>
                <a:gd name="T11" fmla="*/ 409 h 424"/>
                <a:gd name="T12" fmla="*/ 31 w 217"/>
                <a:gd name="T13" fmla="*/ 424 h 424"/>
                <a:gd name="T14" fmla="*/ 217 w 217"/>
                <a:gd name="T15" fmla="*/ 212 h 4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424">
                  <a:moveTo>
                    <a:pt x="217" y="212"/>
                  </a:moveTo>
                  <a:cubicBezTo>
                    <a:pt x="217" y="95"/>
                    <a:pt x="124" y="0"/>
                    <a:pt x="0" y="0"/>
                  </a:cubicBezTo>
                  <a:cubicBezTo>
                    <a:pt x="0" y="252"/>
                    <a:pt x="0" y="252"/>
                    <a:pt x="0" y="252"/>
                  </a:cubicBezTo>
                  <a:cubicBezTo>
                    <a:pt x="28" y="318"/>
                    <a:pt x="24" y="354"/>
                    <a:pt x="24" y="354"/>
                  </a:cubicBezTo>
                  <a:cubicBezTo>
                    <a:pt x="60" y="308"/>
                    <a:pt x="143" y="312"/>
                    <a:pt x="143" y="312"/>
                  </a:cubicBezTo>
                  <a:cubicBezTo>
                    <a:pt x="143" y="312"/>
                    <a:pt x="51" y="344"/>
                    <a:pt x="33" y="409"/>
                  </a:cubicBezTo>
                  <a:cubicBezTo>
                    <a:pt x="33" y="409"/>
                    <a:pt x="31" y="415"/>
                    <a:pt x="31" y="424"/>
                  </a:cubicBezTo>
                  <a:cubicBezTo>
                    <a:pt x="137" y="411"/>
                    <a:pt x="217" y="321"/>
                    <a:pt x="217" y="212"/>
                  </a:cubicBezTo>
                  <a:close/>
                </a:path>
              </a:pathLst>
            </a:custGeom>
            <a:solidFill>
              <a:srgbClr val="937963">
                <a:alpha val="75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57" name="Freeform 56"/>
            <p:cNvSpPr/>
            <p:nvPr/>
          </p:nvSpPr>
          <p:spPr>
            <a:xfrm>
              <a:off x="3254390" y="5511783"/>
              <a:ext cx="781333" cy="1346216"/>
            </a:xfrm>
            <a:custGeom>
              <a:avLst/>
              <a:gdLst>
                <a:gd name="connsiteX0" fmla="*/ 308543 w 884237"/>
                <a:gd name="connsiteY0" fmla="*/ 0 h 1523516"/>
                <a:gd name="connsiteX1" fmla="*/ 368746 w 884237"/>
                <a:gd name="connsiteY1" fmla="*/ 150451 h 1523516"/>
                <a:gd name="connsiteX2" fmla="*/ 440237 w 884237"/>
                <a:gd name="connsiteY2" fmla="*/ 534101 h 1523516"/>
                <a:gd name="connsiteX3" fmla="*/ 884237 w 884237"/>
                <a:gd name="connsiteY3" fmla="*/ 376127 h 1523516"/>
                <a:gd name="connsiteX4" fmla="*/ 462814 w 884237"/>
                <a:gd name="connsiteY4" fmla="*/ 740971 h 1523516"/>
                <a:gd name="connsiteX5" fmla="*/ 462814 w 884237"/>
                <a:gd name="connsiteY5" fmla="*/ 797390 h 1523516"/>
                <a:gd name="connsiteX6" fmla="*/ 534782 w 884237"/>
                <a:gd name="connsiteY6" fmla="*/ 1512949 h 1523516"/>
                <a:gd name="connsiteX7" fmla="*/ 538286 w 884237"/>
                <a:gd name="connsiteY7" fmla="*/ 1523516 h 1523516"/>
                <a:gd name="connsiteX8" fmla="*/ 240131 w 884237"/>
                <a:gd name="connsiteY8" fmla="*/ 1523516 h 1523516"/>
                <a:gd name="connsiteX9" fmla="*/ 248684 w 884237"/>
                <a:gd name="connsiteY9" fmla="*/ 1476747 h 1523516"/>
                <a:gd name="connsiteX10" fmla="*/ 293492 w 884237"/>
                <a:gd name="connsiteY10" fmla="*/ 797390 h 1523516"/>
                <a:gd name="connsiteX11" fmla="*/ 293492 w 884237"/>
                <a:gd name="connsiteY11" fmla="*/ 714642 h 1523516"/>
                <a:gd name="connsiteX12" fmla="*/ 0 w 884237"/>
                <a:gd name="connsiteY12" fmla="*/ 394934 h 1523516"/>
                <a:gd name="connsiteX13" fmla="*/ 316068 w 884237"/>
                <a:gd name="connsiteY13" fmla="*/ 552907 h 1523516"/>
                <a:gd name="connsiteX14" fmla="*/ 308543 w 884237"/>
                <a:gd name="connsiteY14" fmla="*/ 0 h 152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4237" h="1523516">
                  <a:moveTo>
                    <a:pt x="308543" y="0"/>
                  </a:moveTo>
                  <a:cubicBezTo>
                    <a:pt x="334881" y="52658"/>
                    <a:pt x="353695" y="101555"/>
                    <a:pt x="368746" y="150451"/>
                  </a:cubicBezTo>
                  <a:cubicBezTo>
                    <a:pt x="459051" y="398695"/>
                    <a:pt x="440237" y="534101"/>
                    <a:pt x="440237" y="534101"/>
                  </a:cubicBezTo>
                  <a:cubicBezTo>
                    <a:pt x="579458" y="361082"/>
                    <a:pt x="884237" y="376127"/>
                    <a:pt x="884237" y="376127"/>
                  </a:cubicBezTo>
                  <a:cubicBezTo>
                    <a:pt x="884237" y="376127"/>
                    <a:pt x="530542" y="496488"/>
                    <a:pt x="462814" y="740971"/>
                  </a:cubicBezTo>
                  <a:cubicBezTo>
                    <a:pt x="462814" y="740971"/>
                    <a:pt x="462814" y="763538"/>
                    <a:pt x="462814" y="797390"/>
                  </a:cubicBezTo>
                  <a:cubicBezTo>
                    <a:pt x="469399" y="942199"/>
                    <a:pt x="487506" y="1346183"/>
                    <a:pt x="534782" y="1512949"/>
                  </a:cubicBezTo>
                  <a:lnTo>
                    <a:pt x="538286" y="1523516"/>
                  </a:lnTo>
                  <a:lnTo>
                    <a:pt x="240131" y="1523516"/>
                  </a:lnTo>
                  <a:lnTo>
                    <a:pt x="248684" y="1476747"/>
                  </a:lnTo>
                  <a:cubicBezTo>
                    <a:pt x="281146" y="1263493"/>
                    <a:pt x="290200" y="945490"/>
                    <a:pt x="293492" y="797390"/>
                  </a:cubicBezTo>
                  <a:cubicBezTo>
                    <a:pt x="293492" y="748493"/>
                    <a:pt x="293492" y="714642"/>
                    <a:pt x="293492" y="714642"/>
                  </a:cubicBezTo>
                  <a:cubicBezTo>
                    <a:pt x="244576" y="549146"/>
                    <a:pt x="0" y="394934"/>
                    <a:pt x="0" y="394934"/>
                  </a:cubicBezTo>
                  <a:cubicBezTo>
                    <a:pt x="263390" y="394934"/>
                    <a:pt x="316068" y="567952"/>
                    <a:pt x="316068" y="552907"/>
                  </a:cubicBezTo>
                  <a:cubicBezTo>
                    <a:pt x="372509" y="470159"/>
                    <a:pt x="308543" y="0"/>
                    <a:pt x="308543" y="0"/>
                  </a:cubicBezTo>
                  <a:close/>
                </a:path>
              </a:pathLst>
            </a:custGeom>
            <a:solidFill>
              <a:srgbClr val="372415">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grpSp>
      <p:grpSp>
        <p:nvGrpSpPr>
          <p:cNvPr id="58" name="Group 57"/>
          <p:cNvGrpSpPr/>
          <p:nvPr/>
        </p:nvGrpSpPr>
        <p:grpSpPr>
          <a:xfrm>
            <a:off x="7892587" y="5683718"/>
            <a:ext cx="808002" cy="1174282"/>
            <a:chOff x="2870034" y="4807600"/>
            <a:chExt cx="1401352" cy="2050399"/>
          </a:xfrm>
        </p:grpSpPr>
        <p:sp>
          <p:nvSpPr>
            <p:cNvPr id="59" name="Freeform 58"/>
            <p:cNvSpPr/>
            <p:nvPr/>
          </p:nvSpPr>
          <p:spPr bwMode="auto">
            <a:xfrm>
              <a:off x="2870034" y="4807600"/>
              <a:ext cx="714001" cy="1408365"/>
            </a:xfrm>
            <a:custGeom>
              <a:avLst/>
              <a:gdLst>
                <a:gd name="T0" fmla="*/ 116 w 215"/>
                <a:gd name="T1" fmla="*/ 317 h 424"/>
                <a:gd name="T2" fmla="*/ 200 w 215"/>
                <a:gd name="T3" fmla="*/ 359 h 424"/>
                <a:gd name="T4" fmla="*/ 193 w 215"/>
                <a:gd name="T5" fmla="*/ 212 h 424"/>
                <a:gd name="T6" fmla="*/ 205 w 215"/>
                <a:gd name="T7" fmla="*/ 252 h 424"/>
                <a:gd name="T8" fmla="*/ 205 w 215"/>
                <a:gd name="T9" fmla="*/ 0 h 424"/>
                <a:gd name="T10" fmla="*/ 207 w 215"/>
                <a:gd name="T11" fmla="*/ 0 h 424"/>
                <a:gd name="T12" fmla="*/ 0 w 215"/>
                <a:gd name="T13" fmla="*/ 232 h 424"/>
                <a:gd name="T14" fmla="*/ 193 w 215"/>
                <a:gd name="T15" fmla="*/ 424 h 424"/>
                <a:gd name="T16" fmla="*/ 193 w 215"/>
                <a:gd name="T17" fmla="*/ 402 h 424"/>
                <a:gd name="T18" fmla="*/ 116 w 215"/>
                <a:gd name="T19" fmla="*/ 317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424">
                  <a:moveTo>
                    <a:pt x="116" y="317"/>
                  </a:moveTo>
                  <a:cubicBezTo>
                    <a:pt x="186" y="317"/>
                    <a:pt x="200" y="363"/>
                    <a:pt x="200" y="359"/>
                  </a:cubicBezTo>
                  <a:cubicBezTo>
                    <a:pt x="215" y="337"/>
                    <a:pt x="193" y="212"/>
                    <a:pt x="193" y="212"/>
                  </a:cubicBezTo>
                  <a:cubicBezTo>
                    <a:pt x="200" y="226"/>
                    <a:pt x="205" y="239"/>
                    <a:pt x="205" y="252"/>
                  </a:cubicBezTo>
                  <a:cubicBezTo>
                    <a:pt x="205" y="0"/>
                    <a:pt x="205" y="0"/>
                    <a:pt x="205" y="0"/>
                  </a:cubicBezTo>
                  <a:cubicBezTo>
                    <a:pt x="205" y="0"/>
                    <a:pt x="208" y="0"/>
                    <a:pt x="207" y="0"/>
                  </a:cubicBezTo>
                  <a:cubicBezTo>
                    <a:pt x="172" y="103"/>
                    <a:pt x="98" y="187"/>
                    <a:pt x="0" y="232"/>
                  </a:cubicBezTo>
                  <a:cubicBezTo>
                    <a:pt x="10" y="333"/>
                    <a:pt x="91" y="414"/>
                    <a:pt x="193" y="424"/>
                  </a:cubicBezTo>
                  <a:cubicBezTo>
                    <a:pt x="193" y="411"/>
                    <a:pt x="193" y="402"/>
                    <a:pt x="193" y="402"/>
                  </a:cubicBezTo>
                  <a:cubicBezTo>
                    <a:pt x="181" y="358"/>
                    <a:pt x="116" y="317"/>
                    <a:pt x="116" y="317"/>
                  </a:cubicBezTo>
                  <a:close/>
                </a:path>
              </a:pathLst>
            </a:custGeom>
            <a:solidFill>
              <a:srgbClr val="937963"/>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60" name="Freeform 59"/>
            <p:cNvSpPr/>
            <p:nvPr/>
          </p:nvSpPr>
          <p:spPr bwMode="auto">
            <a:xfrm>
              <a:off x="3550370" y="4807600"/>
              <a:ext cx="721016" cy="1408365"/>
            </a:xfrm>
            <a:custGeom>
              <a:avLst/>
              <a:gdLst>
                <a:gd name="T0" fmla="*/ 217 w 217"/>
                <a:gd name="T1" fmla="*/ 212 h 424"/>
                <a:gd name="T2" fmla="*/ 0 w 217"/>
                <a:gd name="T3" fmla="*/ 0 h 424"/>
                <a:gd name="T4" fmla="*/ 0 w 217"/>
                <a:gd name="T5" fmla="*/ 252 h 424"/>
                <a:gd name="T6" fmla="*/ 24 w 217"/>
                <a:gd name="T7" fmla="*/ 354 h 424"/>
                <a:gd name="T8" fmla="*/ 143 w 217"/>
                <a:gd name="T9" fmla="*/ 312 h 424"/>
                <a:gd name="T10" fmla="*/ 33 w 217"/>
                <a:gd name="T11" fmla="*/ 409 h 424"/>
                <a:gd name="T12" fmla="*/ 31 w 217"/>
                <a:gd name="T13" fmla="*/ 424 h 424"/>
                <a:gd name="T14" fmla="*/ 217 w 217"/>
                <a:gd name="T15" fmla="*/ 212 h 4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424">
                  <a:moveTo>
                    <a:pt x="217" y="212"/>
                  </a:moveTo>
                  <a:cubicBezTo>
                    <a:pt x="217" y="95"/>
                    <a:pt x="124" y="0"/>
                    <a:pt x="0" y="0"/>
                  </a:cubicBezTo>
                  <a:cubicBezTo>
                    <a:pt x="0" y="252"/>
                    <a:pt x="0" y="252"/>
                    <a:pt x="0" y="252"/>
                  </a:cubicBezTo>
                  <a:cubicBezTo>
                    <a:pt x="28" y="318"/>
                    <a:pt x="24" y="354"/>
                    <a:pt x="24" y="354"/>
                  </a:cubicBezTo>
                  <a:cubicBezTo>
                    <a:pt x="60" y="308"/>
                    <a:pt x="143" y="312"/>
                    <a:pt x="143" y="312"/>
                  </a:cubicBezTo>
                  <a:cubicBezTo>
                    <a:pt x="143" y="312"/>
                    <a:pt x="51" y="344"/>
                    <a:pt x="33" y="409"/>
                  </a:cubicBezTo>
                  <a:cubicBezTo>
                    <a:pt x="33" y="409"/>
                    <a:pt x="31" y="415"/>
                    <a:pt x="31" y="424"/>
                  </a:cubicBezTo>
                  <a:cubicBezTo>
                    <a:pt x="137" y="411"/>
                    <a:pt x="217" y="321"/>
                    <a:pt x="217" y="212"/>
                  </a:cubicBezTo>
                  <a:close/>
                </a:path>
              </a:pathLst>
            </a:custGeom>
            <a:solidFill>
              <a:srgbClr val="937963">
                <a:alpha val="75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61" name="Freeform 60"/>
            <p:cNvSpPr/>
            <p:nvPr/>
          </p:nvSpPr>
          <p:spPr>
            <a:xfrm>
              <a:off x="3254390" y="5511783"/>
              <a:ext cx="781333" cy="1346216"/>
            </a:xfrm>
            <a:custGeom>
              <a:avLst/>
              <a:gdLst>
                <a:gd name="connsiteX0" fmla="*/ 308543 w 884237"/>
                <a:gd name="connsiteY0" fmla="*/ 0 h 1523516"/>
                <a:gd name="connsiteX1" fmla="*/ 368746 w 884237"/>
                <a:gd name="connsiteY1" fmla="*/ 150451 h 1523516"/>
                <a:gd name="connsiteX2" fmla="*/ 440237 w 884237"/>
                <a:gd name="connsiteY2" fmla="*/ 534101 h 1523516"/>
                <a:gd name="connsiteX3" fmla="*/ 884237 w 884237"/>
                <a:gd name="connsiteY3" fmla="*/ 376127 h 1523516"/>
                <a:gd name="connsiteX4" fmla="*/ 462814 w 884237"/>
                <a:gd name="connsiteY4" fmla="*/ 740971 h 1523516"/>
                <a:gd name="connsiteX5" fmla="*/ 462814 w 884237"/>
                <a:gd name="connsiteY5" fmla="*/ 797390 h 1523516"/>
                <a:gd name="connsiteX6" fmla="*/ 534782 w 884237"/>
                <a:gd name="connsiteY6" fmla="*/ 1512949 h 1523516"/>
                <a:gd name="connsiteX7" fmla="*/ 538286 w 884237"/>
                <a:gd name="connsiteY7" fmla="*/ 1523516 h 1523516"/>
                <a:gd name="connsiteX8" fmla="*/ 240131 w 884237"/>
                <a:gd name="connsiteY8" fmla="*/ 1523516 h 1523516"/>
                <a:gd name="connsiteX9" fmla="*/ 248684 w 884237"/>
                <a:gd name="connsiteY9" fmla="*/ 1476747 h 1523516"/>
                <a:gd name="connsiteX10" fmla="*/ 293492 w 884237"/>
                <a:gd name="connsiteY10" fmla="*/ 797390 h 1523516"/>
                <a:gd name="connsiteX11" fmla="*/ 293492 w 884237"/>
                <a:gd name="connsiteY11" fmla="*/ 714642 h 1523516"/>
                <a:gd name="connsiteX12" fmla="*/ 0 w 884237"/>
                <a:gd name="connsiteY12" fmla="*/ 394934 h 1523516"/>
                <a:gd name="connsiteX13" fmla="*/ 316068 w 884237"/>
                <a:gd name="connsiteY13" fmla="*/ 552907 h 1523516"/>
                <a:gd name="connsiteX14" fmla="*/ 308543 w 884237"/>
                <a:gd name="connsiteY14" fmla="*/ 0 h 152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4237" h="1523516">
                  <a:moveTo>
                    <a:pt x="308543" y="0"/>
                  </a:moveTo>
                  <a:cubicBezTo>
                    <a:pt x="334881" y="52658"/>
                    <a:pt x="353695" y="101555"/>
                    <a:pt x="368746" y="150451"/>
                  </a:cubicBezTo>
                  <a:cubicBezTo>
                    <a:pt x="459051" y="398695"/>
                    <a:pt x="440237" y="534101"/>
                    <a:pt x="440237" y="534101"/>
                  </a:cubicBezTo>
                  <a:cubicBezTo>
                    <a:pt x="579458" y="361082"/>
                    <a:pt x="884237" y="376127"/>
                    <a:pt x="884237" y="376127"/>
                  </a:cubicBezTo>
                  <a:cubicBezTo>
                    <a:pt x="884237" y="376127"/>
                    <a:pt x="530542" y="496488"/>
                    <a:pt x="462814" y="740971"/>
                  </a:cubicBezTo>
                  <a:cubicBezTo>
                    <a:pt x="462814" y="740971"/>
                    <a:pt x="462814" y="763538"/>
                    <a:pt x="462814" y="797390"/>
                  </a:cubicBezTo>
                  <a:cubicBezTo>
                    <a:pt x="469399" y="942199"/>
                    <a:pt x="487506" y="1346183"/>
                    <a:pt x="534782" y="1512949"/>
                  </a:cubicBezTo>
                  <a:lnTo>
                    <a:pt x="538286" y="1523516"/>
                  </a:lnTo>
                  <a:lnTo>
                    <a:pt x="240131" y="1523516"/>
                  </a:lnTo>
                  <a:lnTo>
                    <a:pt x="248684" y="1476747"/>
                  </a:lnTo>
                  <a:cubicBezTo>
                    <a:pt x="281146" y="1263493"/>
                    <a:pt x="290200" y="945490"/>
                    <a:pt x="293492" y="797390"/>
                  </a:cubicBezTo>
                  <a:cubicBezTo>
                    <a:pt x="293492" y="748493"/>
                    <a:pt x="293492" y="714642"/>
                    <a:pt x="293492" y="714642"/>
                  </a:cubicBezTo>
                  <a:cubicBezTo>
                    <a:pt x="244576" y="549146"/>
                    <a:pt x="0" y="394934"/>
                    <a:pt x="0" y="394934"/>
                  </a:cubicBezTo>
                  <a:cubicBezTo>
                    <a:pt x="263390" y="394934"/>
                    <a:pt x="316068" y="567952"/>
                    <a:pt x="316068" y="552907"/>
                  </a:cubicBezTo>
                  <a:cubicBezTo>
                    <a:pt x="372509" y="470159"/>
                    <a:pt x="308543" y="0"/>
                    <a:pt x="308543" y="0"/>
                  </a:cubicBezTo>
                  <a:close/>
                </a:path>
              </a:pathLst>
            </a:custGeom>
            <a:solidFill>
              <a:srgbClr val="372415">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grpSp>
    </p:spTree>
  </p:cSld>
  <p:clrMapOvr>
    <a:masterClrMapping/>
  </p:clrMapOvr>
  <p:transition spd="med" advTm="0">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itle 1"/>
          <p:cNvSpPr txBox="1"/>
          <p:nvPr/>
        </p:nvSpPr>
        <p:spPr>
          <a:xfrm>
            <a:off x="1671919" y="578548"/>
            <a:ext cx="9144000" cy="6294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en-US" sz="4800" b="1" i="0" u="none" strike="noStrike" kern="1200" cap="none" spc="0" normalizeH="0" baseline="0" noProof="0" dirty="0">
                <a:ln>
                  <a:noFill/>
                </a:ln>
                <a:solidFill>
                  <a:prstClr val="white"/>
                </a:solidFill>
                <a:effectLst/>
                <a:uLnTx/>
                <a:uFillTx/>
                <a:latin typeface="Raleway" pitchFamily="34" charset="0"/>
                <a:ea typeface="Fira Sans Heavy Italic" panose="00000A00000000000000" pitchFamily="50" charset="0"/>
                <a:cs typeface="Clear Sans Light" panose="020B0303030202020304" pitchFamily="34" charset="0"/>
              </a:rPr>
              <a:t>Conclusion</a:t>
            </a:r>
            <a:endParaRPr kumimoji="0" lang="en-GB" sz="4800" b="1" i="0" u="none" strike="noStrike" kern="1200" cap="none" spc="0" normalizeH="0" baseline="0" noProof="0" dirty="0">
              <a:ln>
                <a:noFill/>
              </a:ln>
              <a:solidFill>
                <a:prstClr val="white"/>
              </a:solidFill>
              <a:effectLst/>
              <a:uLnTx/>
              <a:uFillTx/>
              <a:latin typeface="Raleway" pitchFamily="34" charset="0"/>
              <a:ea typeface="Fira Sans Heavy Italic" panose="00000A00000000000000" pitchFamily="50" charset="0"/>
              <a:cs typeface="Clear Sans Light" panose="020B0303030202020304" pitchFamily="34" charset="0"/>
            </a:endParaRPr>
          </a:p>
        </p:txBody>
      </p:sp>
      <p:sp>
        <p:nvSpPr>
          <p:cNvPr id="14" name="Subtitle 2"/>
          <p:cNvSpPr txBox="1"/>
          <p:nvPr/>
        </p:nvSpPr>
        <p:spPr>
          <a:xfrm>
            <a:off x="2652329" y="1340474"/>
            <a:ext cx="7308850" cy="338554"/>
          </a:xfrm>
          <a:prstGeom prst="rect">
            <a:avLst/>
          </a:prstGeom>
        </p:spPr>
        <p:txBody>
          <a:bodyPr vert="horz" wrap="square" lIns="121920" tIns="60960" rIns="121920" bIns="60960" rtlCol="0">
            <a:spAutoFit/>
          </a:bodyPr>
          <a:lstStyle/>
          <a:p>
            <a:pPr marL="0" marR="0" lvl="0" indent="0" algn="ctr" defTabSz="1219200" rtl="0" eaLnBrk="1" fontAlgn="auto" latinLnBrk="0" hangingPunct="1">
              <a:lnSpc>
                <a:spcPct val="100000"/>
              </a:lnSpc>
              <a:spcBef>
                <a:spcPct val="20000"/>
              </a:spcBef>
              <a:spcAft>
                <a:spcPts val="0"/>
              </a:spcAft>
              <a:buClrTx/>
              <a:buSzTx/>
              <a:buFontTx/>
              <a:buNone/>
              <a:defRPr/>
            </a:pPr>
            <a:r>
              <a:rPr kumimoji="0" lang="en-US" sz="1400" b="0" i="0" u="none" strike="noStrike" kern="1200" cap="none" spc="0" normalizeH="0" baseline="0" noProof="0" dirty="0">
                <a:ln>
                  <a:noFill/>
                </a:ln>
                <a:solidFill>
                  <a:prstClr val="white"/>
                </a:solidFill>
                <a:effectLst/>
                <a:uLnTx/>
                <a:uFillTx/>
                <a:latin typeface="Raleway" pitchFamily="34" charset="0"/>
                <a:ea typeface="Open Sans" pitchFamily="34" charset="0"/>
                <a:cs typeface="Open Sans" pitchFamily="34" charset="0"/>
              </a:rPr>
              <a:t>Background and problem review</a:t>
            </a:r>
          </a:p>
        </p:txBody>
      </p:sp>
      <p:grpSp>
        <p:nvGrpSpPr>
          <p:cNvPr id="16" name="Group 15"/>
          <p:cNvGrpSpPr/>
          <p:nvPr/>
        </p:nvGrpSpPr>
        <p:grpSpPr>
          <a:xfrm>
            <a:off x="7354637" y="2241699"/>
            <a:ext cx="3954737" cy="1700402"/>
            <a:chOff x="7896630" y="1831617"/>
            <a:chExt cx="3954737" cy="1700402"/>
          </a:xfrm>
        </p:grpSpPr>
        <p:sp>
          <p:nvSpPr>
            <p:cNvPr id="17" name="Text Box 7"/>
            <p:cNvSpPr txBox="1">
              <a:spLocks noChangeArrowheads="1"/>
            </p:cNvSpPr>
            <p:nvPr/>
          </p:nvSpPr>
          <p:spPr bwMode="auto">
            <a:xfrm>
              <a:off x="7950596" y="2547134"/>
              <a:ext cx="3900771" cy="984885"/>
            </a:xfrm>
            <a:prstGeom prst="rect">
              <a:avLst/>
            </a:prstGeom>
            <a:noFill/>
            <a:ln w="9525">
              <a:noFill/>
              <a:miter lim="800000"/>
            </a:ln>
          </p:spPr>
          <p:txBody>
            <a:bodyPr wrap="square" lIns="60960" tIns="30480" rIns="60960" bIns="30480" anchor="ctr">
              <a:spAutoFit/>
            </a:bodyPr>
            <a:lstStyle/>
            <a:p>
              <a:pPr marL="0" marR="0" lvl="0" indent="0" algn="l" defTabSz="1450975"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solidFill>
                  <a:effectLst/>
                  <a:uLnTx/>
                  <a:uFillTx/>
                  <a:latin typeface="Raleway" pitchFamily="34" charset="0"/>
                  <a:ea typeface="Open Sans" pitchFamily="34" charset="0"/>
                  <a:cs typeface="Open Sans" pitchFamily="34" charset="0"/>
                </a:rPr>
                <a:t>low input, low yield, the low added value of the raw products, extreme lack of modern and effective storage facilities, and sales channels resulting in heavy post-harvest loss have been marking the feature of sorghum production in </a:t>
              </a:r>
              <a:r>
                <a:rPr kumimoji="0" lang="en-US" altLang="zh-CN" sz="1200" b="0" i="0" u="none" strike="noStrike" kern="1200" cap="none" spc="0" normalizeH="0" baseline="0" noProof="0" dirty="0" err="1">
                  <a:ln>
                    <a:noFill/>
                  </a:ln>
                  <a:solidFill>
                    <a:prstClr val="white"/>
                  </a:solidFill>
                  <a:effectLst/>
                  <a:uLnTx/>
                  <a:uFillTx/>
                  <a:latin typeface="Raleway" pitchFamily="34" charset="0"/>
                  <a:ea typeface="Open Sans" pitchFamily="34" charset="0"/>
                  <a:cs typeface="Open Sans" pitchFamily="34" charset="0"/>
                </a:rPr>
                <a:t>Singida</a:t>
              </a:r>
              <a:r>
                <a:rPr kumimoji="0" lang="en-US" altLang="zh-CN" sz="1200" b="0" i="0" u="none" strike="noStrike" kern="1200" cap="none" spc="0" normalizeH="0" baseline="0" noProof="0" dirty="0">
                  <a:ln>
                    <a:noFill/>
                  </a:ln>
                  <a:solidFill>
                    <a:prstClr val="white"/>
                  </a:solidFill>
                  <a:effectLst/>
                  <a:uLnTx/>
                  <a:uFillTx/>
                  <a:latin typeface="Raleway" pitchFamily="34" charset="0"/>
                  <a:ea typeface="Open Sans" pitchFamily="34" charset="0"/>
                  <a:cs typeface="Open Sans" pitchFamily="34" charset="0"/>
                </a:rPr>
                <a:t>.</a:t>
              </a:r>
              <a:endParaRPr kumimoji="0" lang="en-US" sz="1200" b="0" i="0" u="none" strike="noStrike" kern="1200" cap="none" spc="0" normalizeH="0" baseline="0" noProof="0" dirty="0">
                <a:ln>
                  <a:noFill/>
                </a:ln>
                <a:solidFill>
                  <a:prstClr val="white"/>
                </a:solidFill>
                <a:effectLst/>
                <a:uLnTx/>
                <a:uFillTx/>
                <a:latin typeface="Raleway" pitchFamily="34" charset="0"/>
                <a:ea typeface="Open Sans" pitchFamily="34" charset="0"/>
                <a:cs typeface="Open Sans" pitchFamily="34" charset="0"/>
              </a:endParaRPr>
            </a:p>
          </p:txBody>
        </p:sp>
        <p:sp>
          <p:nvSpPr>
            <p:cNvPr id="18" name="TextBox 17"/>
            <p:cNvSpPr txBox="1"/>
            <p:nvPr/>
          </p:nvSpPr>
          <p:spPr>
            <a:xfrm>
              <a:off x="7896630" y="1831617"/>
              <a:ext cx="391052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Raleway" pitchFamily="34" charset="0"/>
                  <a:ea typeface="Fira Sans SemiBold Italic" panose="00000700000000000000" pitchFamily="50" charset="0"/>
                  <a:cs typeface="+mn-cs"/>
                </a:rPr>
                <a:t>Problem with the sorghum production</a:t>
              </a:r>
            </a:p>
          </p:txBody>
        </p:sp>
      </p:grpSp>
      <p:grpSp>
        <p:nvGrpSpPr>
          <p:cNvPr id="19" name="Group 18"/>
          <p:cNvGrpSpPr/>
          <p:nvPr/>
        </p:nvGrpSpPr>
        <p:grpSpPr>
          <a:xfrm>
            <a:off x="7408603" y="4354510"/>
            <a:ext cx="3910529" cy="1240880"/>
            <a:chOff x="7925469" y="2581927"/>
            <a:chExt cx="3910529" cy="1240880"/>
          </a:xfrm>
        </p:grpSpPr>
        <p:sp>
          <p:nvSpPr>
            <p:cNvPr id="20" name="Text Box 7"/>
            <p:cNvSpPr txBox="1">
              <a:spLocks noChangeArrowheads="1"/>
            </p:cNvSpPr>
            <p:nvPr/>
          </p:nvSpPr>
          <p:spPr bwMode="auto">
            <a:xfrm>
              <a:off x="7925469" y="3022588"/>
              <a:ext cx="3900771" cy="800219"/>
            </a:xfrm>
            <a:prstGeom prst="rect">
              <a:avLst/>
            </a:prstGeom>
            <a:noFill/>
            <a:ln w="9525">
              <a:noFill/>
              <a:miter lim="800000"/>
            </a:ln>
          </p:spPr>
          <p:txBody>
            <a:bodyPr wrap="square" lIns="60960" tIns="30480" rIns="60960" bIns="30480" anchor="ctr">
              <a:spAutoFit/>
            </a:bodyPr>
            <a:lstStyle/>
            <a:p>
              <a:pPr marL="0" marR="0" lvl="0" indent="0" algn="l" defTabSz="1450975"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dirty="0">
                  <a:ln>
                    <a:noFill/>
                  </a:ln>
                  <a:solidFill>
                    <a:prstClr val="white"/>
                  </a:solidFill>
                  <a:effectLst/>
                  <a:uLnTx/>
                  <a:uFillTx/>
                  <a:latin typeface="Raleway" pitchFamily="34" charset="0"/>
                  <a:ea typeface="Open Sans" pitchFamily="34" charset="0"/>
                  <a:cs typeface="Open Sans" pitchFamily="34" charset="0"/>
                </a:rPr>
                <a:t>Central Railway hub of Tanzania providing convenient transportation infrastructure.</a:t>
              </a:r>
            </a:p>
            <a:p>
              <a:pPr marL="0" marR="0" lvl="0" indent="0" algn="l" defTabSz="1450975"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solidFill>
                  <a:effectLst/>
                  <a:uLnTx/>
                  <a:uFillTx/>
                  <a:latin typeface="Raleway" pitchFamily="34" charset="0"/>
                  <a:ea typeface="Open Sans" pitchFamily="34" charset="0"/>
                  <a:cs typeface="Open Sans" pitchFamily="34" charset="0"/>
                </a:rPr>
                <a:t>The main sorghum production area in Tanzania</a:t>
              </a:r>
              <a:endParaRPr kumimoji="0" lang="en-US" sz="1200" b="0" i="0" u="none" strike="noStrike" kern="1200" cap="none" spc="0" normalizeH="0" baseline="0" noProof="0" dirty="0">
                <a:ln>
                  <a:noFill/>
                </a:ln>
                <a:solidFill>
                  <a:prstClr val="white"/>
                </a:solidFill>
                <a:effectLst/>
                <a:uLnTx/>
                <a:uFillTx/>
                <a:latin typeface="Raleway" pitchFamily="34" charset="0"/>
                <a:ea typeface="Open Sans" pitchFamily="34" charset="0"/>
                <a:cs typeface="Open Sans" pitchFamily="34" charset="0"/>
              </a:endParaRPr>
            </a:p>
            <a:p>
              <a:pPr marL="0" marR="0" lvl="0" indent="0" algn="l" defTabSz="1450975"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prstClr val="white"/>
                </a:solidFill>
                <a:effectLst/>
                <a:uLnTx/>
                <a:uFillTx/>
                <a:latin typeface="Raleway" pitchFamily="34" charset="0"/>
                <a:ea typeface="Open Sans" pitchFamily="34" charset="0"/>
                <a:cs typeface="Open Sans" pitchFamily="34" charset="0"/>
              </a:endParaRPr>
            </a:p>
          </p:txBody>
        </p:sp>
        <p:sp>
          <p:nvSpPr>
            <p:cNvPr id="21" name="TextBox 20"/>
            <p:cNvSpPr txBox="1"/>
            <p:nvPr/>
          </p:nvSpPr>
          <p:spPr>
            <a:xfrm>
              <a:off x="7925469" y="2581927"/>
              <a:ext cx="391052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a:ln>
                    <a:noFill/>
                  </a:ln>
                  <a:solidFill>
                    <a:prstClr val="white"/>
                  </a:solidFill>
                  <a:effectLst/>
                  <a:uLnTx/>
                  <a:uFillTx/>
                  <a:latin typeface="Raleway" pitchFamily="34" charset="0"/>
                  <a:ea typeface="Fira Sans SemiBold Italic" panose="00000700000000000000" pitchFamily="50" charset="0"/>
                  <a:cs typeface="+mn-cs"/>
                </a:rPr>
                <a:t>Advantages of </a:t>
              </a:r>
              <a:r>
                <a:rPr kumimoji="0" lang="en-US" sz="1800" b="1" i="0" u="none" strike="noStrike" kern="1200" cap="none" spc="0" normalizeH="0" baseline="0" noProof="0" dirty="0" err="1">
                  <a:ln>
                    <a:noFill/>
                  </a:ln>
                  <a:solidFill>
                    <a:prstClr val="white"/>
                  </a:solidFill>
                  <a:effectLst/>
                  <a:uLnTx/>
                  <a:uFillTx/>
                  <a:latin typeface="Raleway" pitchFamily="34" charset="0"/>
                  <a:ea typeface="Fira Sans SemiBold Italic" panose="00000700000000000000" pitchFamily="50" charset="0"/>
                  <a:cs typeface="+mn-cs"/>
                </a:rPr>
                <a:t>Singida</a:t>
              </a:r>
              <a:endParaRPr kumimoji="0" lang="en-US" sz="1800" b="1" i="0" u="none" strike="noStrike" kern="1200" cap="none" spc="0" normalizeH="0" baseline="0" noProof="0" dirty="0">
                <a:ln>
                  <a:noFill/>
                </a:ln>
                <a:solidFill>
                  <a:prstClr val="white"/>
                </a:solidFill>
                <a:effectLst/>
                <a:uLnTx/>
                <a:uFillTx/>
                <a:latin typeface="Raleway" pitchFamily="34" charset="0"/>
                <a:ea typeface="Fira Sans SemiBold Italic" panose="00000700000000000000" pitchFamily="50" charset="0"/>
                <a:cs typeface="+mn-cs"/>
              </a:endParaRPr>
            </a:p>
          </p:txBody>
        </p:sp>
      </p:grpSp>
      <p:pic>
        <p:nvPicPr>
          <p:cNvPr id="25" name="图形 2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82332" y="1884007"/>
            <a:ext cx="4515374" cy="429794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advTm="0">
        <p14:doors dir="vert"/>
      </p:transition>
    </mc:Choice>
    <mc:Fallback xmlns="">
      <p:transition spd="slow"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52796"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itle 1"/>
          <p:cNvSpPr txBox="1"/>
          <p:nvPr/>
        </p:nvSpPr>
        <p:spPr>
          <a:xfrm>
            <a:off x="1671919" y="578548"/>
            <a:ext cx="9144000" cy="6294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en-US" b="1" i="0" u="none" strike="noStrike" kern="1200" cap="none" spc="0" normalizeH="0" baseline="0" noProof="0" dirty="0">
                <a:ln>
                  <a:noFill/>
                </a:ln>
                <a:solidFill>
                  <a:prstClr val="white"/>
                </a:solidFill>
                <a:effectLst/>
                <a:uLnTx/>
                <a:uFillTx/>
                <a:latin typeface="Raleway" pitchFamily="34" charset="0"/>
                <a:ea typeface="Fira Sans Heavy Italic" panose="00000A00000000000000" pitchFamily="50" charset="0"/>
                <a:cs typeface="Clear Sans Light" panose="020B0303030202020304" pitchFamily="34" charset="0"/>
              </a:rPr>
              <a:t>Conclusion</a:t>
            </a:r>
            <a:endParaRPr kumimoji="0" lang="en-GB" b="1" i="0" u="none" strike="noStrike" kern="1200" cap="none" spc="0" normalizeH="0" baseline="0" noProof="0" dirty="0">
              <a:ln>
                <a:noFill/>
              </a:ln>
              <a:solidFill>
                <a:prstClr val="white"/>
              </a:solidFill>
              <a:effectLst/>
              <a:uLnTx/>
              <a:uFillTx/>
              <a:latin typeface="Raleway" pitchFamily="34" charset="0"/>
              <a:ea typeface="Fira Sans Heavy Italic" panose="00000A00000000000000" pitchFamily="50" charset="0"/>
              <a:cs typeface="Clear Sans Light" panose="020B0303030202020304" pitchFamily="34" charset="0"/>
            </a:endParaRPr>
          </a:p>
        </p:txBody>
      </p:sp>
      <p:sp>
        <p:nvSpPr>
          <p:cNvPr id="14" name="Subtitle 2"/>
          <p:cNvSpPr txBox="1"/>
          <p:nvPr/>
        </p:nvSpPr>
        <p:spPr>
          <a:xfrm>
            <a:off x="2652329" y="1340474"/>
            <a:ext cx="7308850" cy="338554"/>
          </a:xfrm>
          <a:prstGeom prst="rect">
            <a:avLst/>
          </a:prstGeom>
        </p:spPr>
        <p:txBody>
          <a:bodyPr vert="horz" wrap="square" lIns="121920" tIns="60960" rIns="121920" bIns="60960" rtlCol="0">
            <a:spAutoFit/>
          </a:bodyPr>
          <a:lstStyle/>
          <a:p>
            <a:pPr marL="0" marR="0" lvl="0" indent="0" algn="ctr" defTabSz="1219200" rtl="0" eaLnBrk="1" fontAlgn="auto" latinLnBrk="0" hangingPunct="1">
              <a:lnSpc>
                <a:spcPct val="100000"/>
              </a:lnSpc>
              <a:spcBef>
                <a:spcPct val="20000"/>
              </a:spcBef>
              <a:spcAft>
                <a:spcPts val="0"/>
              </a:spcAft>
              <a:buClrTx/>
              <a:buSzTx/>
              <a:buFontTx/>
              <a:buNone/>
              <a:defRPr/>
            </a:pPr>
            <a:r>
              <a:rPr kumimoji="0" lang="en-US" sz="1400" b="0" i="0" u="none" strike="noStrike" kern="1200" cap="none" spc="0" normalizeH="0" baseline="0" noProof="0" dirty="0">
                <a:ln>
                  <a:noFill/>
                </a:ln>
                <a:solidFill>
                  <a:prstClr val="white"/>
                </a:solidFill>
                <a:effectLst/>
                <a:uLnTx/>
                <a:uFillTx/>
                <a:latin typeface="Raleway" pitchFamily="34" charset="0"/>
                <a:ea typeface="Open Sans" pitchFamily="34" charset="0"/>
                <a:cs typeface="Open Sans" pitchFamily="34" charset="0"/>
              </a:rPr>
              <a:t>Solution and prototype review</a:t>
            </a:r>
          </a:p>
        </p:txBody>
      </p:sp>
      <p:grpSp>
        <p:nvGrpSpPr>
          <p:cNvPr id="16" name="Group 15"/>
          <p:cNvGrpSpPr/>
          <p:nvPr/>
        </p:nvGrpSpPr>
        <p:grpSpPr>
          <a:xfrm>
            <a:off x="7509612" y="1975599"/>
            <a:ext cx="3938846" cy="1065031"/>
            <a:chOff x="7865337" y="2421078"/>
            <a:chExt cx="3938846" cy="1065031"/>
          </a:xfrm>
        </p:grpSpPr>
        <p:sp>
          <p:nvSpPr>
            <p:cNvPr id="17" name="Text Box 7"/>
            <p:cNvSpPr txBox="1">
              <a:spLocks noChangeArrowheads="1"/>
            </p:cNvSpPr>
            <p:nvPr/>
          </p:nvSpPr>
          <p:spPr bwMode="auto">
            <a:xfrm>
              <a:off x="7903412" y="2870556"/>
              <a:ext cx="3900771" cy="615553"/>
            </a:xfrm>
            <a:prstGeom prst="rect">
              <a:avLst/>
            </a:prstGeom>
            <a:noFill/>
            <a:ln w="9525">
              <a:noFill/>
              <a:miter lim="800000"/>
            </a:ln>
          </p:spPr>
          <p:txBody>
            <a:bodyPr wrap="square" lIns="60960" tIns="30480" rIns="60960" bIns="30480" anchor="ctr">
              <a:spAutoFit/>
            </a:bodyPr>
            <a:lstStyle/>
            <a:p>
              <a:pPr marL="0" marR="0" lvl="0" indent="0" algn="l" defTabSz="1450975"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solidFill>
                  <a:effectLst/>
                  <a:uLnTx/>
                  <a:uFillTx/>
                  <a:latin typeface="Raleway" pitchFamily="34" charset="0"/>
                  <a:ea typeface="Open Sans" pitchFamily="34" charset="0"/>
                  <a:cs typeface="Open Sans" pitchFamily="34" charset="0"/>
                </a:rPr>
                <a:t>I</a:t>
              </a:r>
              <a:r>
                <a:rPr kumimoji="0" lang="en-US" sz="1200" b="0" i="0" u="none" strike="noStrike" kern="1200" cap="none" spc="0" normalizeH="0" baseline="0" noProof="0" dirty="0">
                  <a:ln>
                    <a:noFill/>
                  </a:ln>
                  <a:solidFill>
                    <a:prstClr val="white"/>
                  </a:solidFill>
                  <a:effectLst/>
                  <a:uLnTx/>
                  <a:uFillTx/>
                  <a:latin typeface="Raleway" pitchFamily="34" charset="0"/>
                  <a:ea typeface="Open Sans" pitchFamily="34" charset="0"/>
                  <a:cs typeface="Open Sans" pitchFamily="34" charset="0"/>
                </a:rPr>
                <a:t>mproved local granaries called kitenge having capacity from 1 to 5 tonnage and Mozambique granaries capable of preventing pests</a:t>
              </a:r>
            </a:p>
          </p:txBody>
        </p:sp>
        <p:sp>
          <p:nvSpPr>
            <p:cNvPr id="18" name="TextBox 17"/>
            <p:cNvSpPr txBox="1"/>
            <p:nvPr/>
          </p:nvSpPr>
          <p:spPr>
            <a:xfrm>
              <a:off x="7865337" y="2421078"/>
              <a:ext cx="391052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a:ln>
                    <a:noFill/>
                  </a:ln>
                  <a:solidFill>
                    <a:prstClr val="white"/>
                  </a:solidFill>
                  <a:effectLst/>
                  <a:uLnTx/>
                  <a:uFillTx/>
                  <a:latin typeface="Raleway" pitchFamily="34" charset="0"/>
                  <a:ea typeface="Fira Sans SemiBold Italic" panose="00000700000000000000" pitchFamily="50" charset="0"/>
                  <a:cs typeface="+mn-cs"/>
                </a:rPr>
                <a:t>Improved storage facilities</a:t>
              </a:r>
            </a:p>
          </p:txBody>
        </p:sp>
      </p:grpSp>
      <p:grpSp>
        <p:nvGrpSpPr>
          <p:cNvPr id="19" name="Group 18"/>
          <p:cNvGrpSpPr/>
          <p:nvPr/>
        </p:nvGrpSpPr>
        <p:grpSpPr>
          <a:xfrm>
            <a:off x="7509613" y="3192387"/>
            <a:ext cx="3948603" cy="1631216"/>
            <a:chOff x="7865339" y="2418730"/>
            <a:chExt cx="3948603" cy="1631216"/>
          </a:xfrm>
        </p:grpSpPr>
        <p:sp>
          <p:nvSpPr>
            <p:cNvPr id="20" name="Text Box 7"/>
            <p:cNvSpPr txBox="1">
              <a:spLocks noChangeArrowheads="1"/>
            </p:cNvSpPr>
            <p:nvPr/>
          </p:nvSpPr>
          <p:spPr bwMode="auto">
            <a:xfrm>
              <a:off x="7913171" y="3065061"/>
              <a:ext cx="3900771" cy="984885"/>
            </a:xfrm>
            <a:prstGeom prst="rect">
              <a:avLst/>
            </a:prstGeom>
            <a:noFill/>
            <a:ln w="9525">
              <a:noFill/>
              <a:miter lim="800000"/>
            </a:ln>
          </p:spPr>
          <p:txBody>
            <a:bodyPr wrap="square" lIns="60960" tIns="30480" rIns="60960" bIns="30480" anchor="ctr">
              <a:spAutoFit/>
            </a:bodyPr>
            <a:lstStyle/>
            <a:p>
              <a:pPr marL="0" marR="0" lvl="0" indent="0" algn="l" defTabSz="1450975"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dirty="0">
                  <a:ln>
                    <a:noFill/>
                  </a:ln>
                  <a:solidFill>
                    <a:prstClr val="white"/>
                  </a:solidFill>
                  <a:effectLst/>
                  <a:uLnTx/>
                  <a:uFillTx/>
                  <a:latin typeface="Raleway" pitchFamily="34" charset="0"/>
                  <a:ea typeface="Open Sans" pitchFamily="34" charset="0"/>
                  <a:cs typeface="Open Sans" pitchFamily="34" charset="0"/>
                </a:rPr>
                <a:t>Compared with the raw products, processed sorghum (sorghum can be made into biscuits, cakes, vegetarian porridge, and beer) has a higher added value and has a much broad market all over Tanzania and Africa.</a:t>
              </a:r>
            </a:p>
          </p:txBody>
        </p:sp>
        <p:sp>
          <p:nvSpPr>
            <p:cNvPr id="21" name="TextBox 20"/>
            <p:cNvSpPr txBox="1"/>
            <p:nvPr/>
          </p:nvSpPr>
          <p:spPr>
            <a:xfrm>
              <a:off x="7865339" y="2418730"/>
              <a:ext cx="391052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a:ln>
                    <a:noFill/>
                  </a:ln>
                  <a:solidFill>
                    <a:prstClr val="white"/>
                  </a:solidFill>
                  <a:effectLst/>
                  <a:uLnTx/>
                  <a:uFillTx/>
                  <a:latin typeface="Raleway" pitchFamily="34" charset="0"/>
                  <a:ea typeface="Fira Sans SemiBold Italic" panose="00000700000000000000" pitchFamily="50" charset="0"/>
                  <a:cs typeface="+mn-cs"/>
                </a:rPr>
                <a:t>Speeding up sorghum processing plants</a:t>
              </a:r>
            </a:p>
          </p:txBody>
        </p:sp>
      </p:grpSp>
      <p:grpSp>
        <p:nvGrpSpPr>
          <p:cNvPr id="22" name="Group 21"/>
          <p:cNvGrpSpPr/>
          <p:nvPr/>
        </p:nvGrpSpPr>
        <p:grpSpPr>
          <a:xfrm>
            <a:off x="7547687" y="4952771"/>
            <a:ext cx="3920288" cy="1369116"/>
            <a:chOff x="7922929" y="2618749"/>
            <a:chExt cx="3920288" cy="1369116"/>
          </a:xfrm>
        </p:grpSpPr>
        <p:sp>
          <p:nvSpPr>
            <p:cNvPr id="23" name="Text Box 7"/>
            <p:cNvSpPr txBox="1">
              <a:spLocks noChangeArrowheads="1"/>
            </p:cNvSpPr>
            <p:nvPr/>
          </p:nvSpPr>
          <p:spPr bwMode="auto">
            <a:xfrm>
              <a:off x="7942446" y="3002980"/>
              <a:ext cx="3900771" cy="984885"/>
            </a:xfrm>
            <a:prstGeom prst="rect">
              <a:avLst/>
            </a:prstGeom>
            <a:noFill/>
            <a:ln w="9525">
              <a:noFill/>
              <a:miter lim="800000"/>
            </a:ln>
          </p:spPr>
          <p:txBody>
            <a:bodyPr wrap="square" lIns="60960" tIns="30480" rIns="60960" bIns="30480" anchor="ctr">
              <a:spAutoFit/>
            </a:bodyPr>
            <a:lstStyle/>
            <a:p>
              <a:pPr marL="0" marR="0" lvl="0" indent="0" algn="l" defTabSz="1450975"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dirty="0">
                  <a:ln>
                    <a:noFill/>
                  </a:ln>
                  <a:solidFill>
                    <a:prstClr val="white"/>
                  </a:solidFill>
                  <a:effectLst/>
                  <a:uLnTx/>
                  <a:uFillTx/>
                  <a:latin typeface="Raleway" pitchFamily="34" charset="0"/>
                  <a:ea typeface="Open Sans" pitchFamily="34" charset="0"/>
                  <a:cs typeface="Open Sans" pitchFamily="34" charset="0"/>
                </a:rPr>
                <a:t>Client can save cost on transportation and management </a:t>
              </a:r>
            </a:p>
            <a:p>
              <a:pPr marL="0" marR="0" lvl="0" indent="0" algn="l" defTabSz="1450975"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dirty="0">
                  <a:ln>
                    <a:noFill/>
                  </a:ln>
                  <a:solidFill>
                    <a:prstClr val="white"/>
                  </a:solidFill>
                  <a:effectLst/>
                  <a:uLnTx/>
                  <a:uFillTx/>
                  <a:latin typeface="Raleway" pitchFamily="34" charset="0"/>
                  <a:ea typeface="Open Sans" pitchFamily="34" charset="0"/>
                  <a:cs typeface="Open Sans" pitchFamily="34" charset="0"/>
                </a:rPr>
                <a:t>Purchasing cost lowering for client after investment</a:t>
              </a:r>
            </a:p>
            <a:p>
              <a:pPr marL="0" marR="0" lvl="0" indent="0" algn="l" defTabSz="1450975"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dirty="0">
                  <a:ln>
                    <a:noFill/>
                  </a:ln>
                  <a:solidFill>
                    <a:prstClr val="white"/>
                  </a:solidFill>
                  <a:effectLst/>
                  <a:uLnTx/>
                  <a:uFillTx/>
                  <a:latin typeface="Raleway" pitchFamily="34" charset="0"/>
                  <a:ea typeface="Open Sans" pitchFamily="34" charset="0"/>
                  <a:cs typeface="Open Sans" pitchFamily="34" charset="0"/>
                </a:rPr>
                <a:t>Increase local employment and improve </a:t>
              </a:r>
              <a:r>
                <a:rPr kumimoji="0" lang="en-US" altLang="zh-CN" sz="1200" b="0" i="0" u="none" strike="noStrike" kern="1200" cap="none" spc="0" normalizeH="0" baseline="0" noProof="0" dirty="0">
                  <a:ln>
                    <a:noFill/>
                  </a:ln>
                  <a:solidFill>
                    <a:prstClr val="white"/>
                  </a:solidFill>
                  <a:effectLst/>
                  <a:uLnTx/>
                  <a:uFillTx/>
                  <a:latin typeface="Raleway" pitchFamily="34" charset="0"/>
                  <a:ea typeface="Open Sans" pitchFamily="34" charset="0"/>
                  <a:cs typeface="Open Sans" pitchFamily="34" charset="0"/>
                </a:rPr>
                <a:t>local economic sustainability</a:t>
              </a:r>
              <a:endParaRPr kumimoji="0" lang="en-US" sz="1200" b="0" i="0" u="none" strike="noStrike" kern="1200" cap="none" spc="0" normalizeH="0" baseline="0" noProof="0" dirty="0">
                <a:ln>
                  <a:noFill/>
                </a:ln>
                <a:solidFill>
                  <a:prstClr val="white"/>
                </a:solidFill>
                <a:effectLst/>
                <a:uLnTx/>
                <a:uFillTx/>
                <a:latin typeface="Raleway" pitchFamily="34" charset="0"/>
                <a:ea typeface="Open Sans" pitchFamily="34" charset="0"/>
                <a:cs typeface="Open Sans" pitchFamily="34" charset="0"/>
              </a:endParaRPr>
            </a:p>
          </p:txBody>
        </p:sp>
        <p:sp>
          <p:nvSpPr>
            <p:cNvPr id="24" name="TextBox 23"/>
            <p:cNvSpPr txBox="1"/>
            <p:nvPr/>
          </p:nvSpPr>
          <p:spPr>
            <a:xfrm>
              <a:off x="7922929" y="2618749"/>
              <a:ext cx="391052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a:ln>
                    <a:noFill/>
                  </a:ln>
                  <a:solidFill>
                    <a:prstClr val="white"/>
                  </a:solidFill>
                  <a:effectLst/>
                  <a:uLnTx/>
                  <a:uFillTx/>
                  <a:latin typeface="Raleway" pitchFamily="34" charset="0"/>
                  <a:ea typeface="Fira Sans SemiBold Italic" panose="00000700000000000000" pitchFamily="50" charset="0"/>
                  <a:cs typeface="+mn-cs"/>
                </a:rPr>
                <a:t>Seek client and investment</a:t>
              </a:r>
            </a:p>
          </p:txBody>
        </p:sp>
      </p:grpSp>
      <p:pic>
        <p:nvPicPr>
          <p:cNvPr id="25" name="图片 4" descr="截屏2021-10-19 上午11.58.31"/>
          <p:cNvPicPr>
            <a:picLocks noChangeAspect="1"/>
          </p:cNvPicPr>
          <p:nvPr/>
        </p:nvPicPr>
        <p:blipFill>
          <a:blip r:embed="rId2"/>
          <a:stretch>
            <a:fillRect/>
          </a:stretch>
        </p:blipFill>
        <p:spPr>
          <a:xfrm>
            <a:off x="785956" y="1811542"/>
            <a:ext cx="3382356" cy="2234026"/>
          </a:xfrm>
          <a:prstGeom prst="rect">
            <a:avLst/>
          </a:prstGeom>
        </p:spPr>
      </p:pic>
      <p:pic>
        <p:nvPicPr>
          <p:cNvPr id="26" name="图片 2" descr="kihenge"/>
          <p:cNvPicPr>
            <a:picLocks noChangeAspect="1"/>
          </p:cNvPicPr>
          <p:nvPr/>
        </p:nvPicPr>
        <p:blipFill>
          <a:blip r:embed="rId3"/>
          <a:stretch>
            <a:fillRect/>
          </a:stretch>
        </p:blipFill>
        <p:spPr>
          <a:xfrm>
            <a:off x="4490042" y="1764415"/>
            <a:ext cx="2552430" cy="2552430"/>
          </a:xfrm>
          <a:prstGeom prst="rect">
            <a:avLst/>
          </a:prstGeom>
        </p:spPr>
      </p:pic>
      <p:pic>
        <p:nvPicPr>
          <p:cNvPr id="3" name="图片 2"/>
          <p:cNvPicPr>
            <a:picLocks noChangeAspect="1"/>
          </p:cNvPicPr>
          <p:nvPr/>
        </p:nvPicPr>
        <p:blipFill>
          <a:blip r:embed="rId4"/>
          <a:stretch>
            <a:fillRect/>
          </a:stretch>
        </p:blipFill>
        <p:spPr>
          <a:xfrm>
            <a:off x="771858" y="4206341"/>
            <a:ext cx="3396454" cy="2142566"/>
          </a:xfrm>
          <a:prstGeom prst="rect">
            <a:avLst/>
          </a:prstGeom>
        </p:spPr>
      </p:pic>
      <p:pic>
        <p:nvPicPr>
          <p:cNvPr id="1026" name="Picture 2" descr="Sorghum Checkoff announces $500,000 investm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7538" y="4480193"/>
            <a:ext cx="2808177" cy="18687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400" advTm="0">
        <p14:doors dir="vert"/>
      </p:transition>
    </mc:Choice>
    <mc:Fallback xmlns="">
      <p:transition spd="slow"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p:cNvSpPr/>
          <p:nvPr/>
        </p:nvSpPr>
        <p:spPr>
          <a:xfrm>
            <a:off x="0" y="0"/>
            <a:ext cx="2489982" cy="5261317"/>
          </a:xfrm>
          <a:prstGeom prst="rect">
            <a:avLst/>
          </a:prstGeom>
          <a:solidFill>
            <a:schemeClr val="tx1">
              <a:lumMod val="50000"/>
              <a:lumOff val="5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p:cNvSpPr/>
          <p:nvPr/>
        </p:nvSpPr>
        <p:spPr>
          <a:xfrm>
            <a:off x="2489981" y="1596683"/>
            <a:ext cx="2423307" cy="5261317"/>
          </a:xfrm>
          <a:prstGeom prst="rect">
            <a:avLst/>
          </a:prstGeom>
          <a:solidFill>
            <a:schemeClr val="tx1">
              <a:lumMod val="50000"/>
              <a:lumOff val="5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p:cNvSpPr/>
          <p:nvPr/>
        </p:nvSpPr>
        <p:spPr>
          <a:xfrm>
            <a:off x="4913288" y="0"/>
            <a:ext cx="2356633" cy="5261317"/>
          </a:xfrm>
          <a:prstGeom prst="rect">
            <a:avLst/>
          </a:prstGeom>
          <a:solidFill>
            <a:schemeClr val="tx1">
              <a:lumMod val="50000"/>
              <a:lumOff val="5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p:cNvSpPr/>
          <p:nvPr/>
        </p:nvSpPr>
        <p:spPr>
          <a:xfrm>
            <a:off x="7269921" y="1596683"/>
            <a:ext cx="2423306" cy="5261317"/>
          </a:xfrm>
          <a:prstGeom prst="rect">
            <a:avLst/>
          </a:prstGeom>
          <a:solidFill>
            <a:schemeClr val="tx1">
              <a:lumMod val="50000"/>
              <a:lumOff val="5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p:cNvSpPr/>
          <p:nvPr/>
        </p:nvSpPr>
        <p:spPr>
          <a:xfrm>
            <a:off x="9693228" y="0"/>
            <a:ext cx="2489982" cy="5261317"/>
          </a:xfrm>
          <a:prstGeom prst="rect">
            <a:avLst/>
          </a:prstGeom>
          <a:solidFill>
            <a:schemeClr val="tx1">
              <a:lumMod val="50000"/>
              <a:lumOff val="5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itle 1"/>
          <p:cNvSpPr txBox="1"/>
          <p:nvPr/>
        </p:nvSpPr>
        <p:spPr>
          <a:xfrm>
            <a:off x="1524000" y="2836101"/>
            <a:ext cx="9144000" cy="6294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id-ID" sz="7200" b="1" i="0" u="none" strike="noStrike" kern="1200" cap="none" spc="0" normalizeH="0" baseline="0" noProof="0" dirty="0">
                <a:ln>
                  <a:noFill/>
                </a:ln>
                <a:solidFill>
                  <a:srgbClr val="5B9BD5"/>
                </a:solidFill>
                <a:effectLst/>
                <a:uLnTx/>
                <a:uFillTx/>
                <a:latin typeface="Raleway" pitchFamily="34" charset="0"/>
                <a:ea typeface="Fira Sans Heavy Italic" panose="00000A00000000000000" pitchFamily="50" charset="0"/>
                <a:cs typeface="Clear Sans Light" panose="020B0303030202020304" pitchFamily="34" charset="0"/>
              </a:rPr>
              <a:t>Thank You </a:t>
            </a:r>
            <a:r>
              <a:rPr kumimoji="0" lang="en-US" sz="7200" b="1" i="0" u="none" strike="noStrike" kern="1200" cap="none" spc="0" normalizeH="0" baseline="0" noProof="0" dirty="0">
                <a:ln>
                  <a:noFill/>
                </a:ln>
                <a:solidFill>
                  <a:srgbClr val="5B9BD5"/>
                </a:solidFill>
                <a:effectLst/>
                <a:uLnTx/>
                <a:uFillTx/>
                <a:latin typeface="Raleway" pitchFamily="34" charset="0"/>
                <a:ea typeface="Fira Sans Heavy Italic" panose="00000A00000000000000" pitchFamily="50" charset="0"/>
                <a:cs typeface="Clear Sans Light" panose="020B0303030202020304" pitchFamily="34" charset="0"/>
              </a:rPr>
              <a:t>!</a:t>
            </a:r>
            <a:endParaRPr kumimoji="0" lang="en-GB" sz="7200" b="1" i="0" u="none" strike="noStrike" kern="1200" cap="none" spc="0" normalizeH="0" baseline="0" noProof="0" dirty="0">
              <a:ln>
                <a:noFill/>
              </a:ln>
              <a:solidFill>
                <a:srgbClr val="5B9BD5"/>
              </a:solidFill>
              <a:effectLst/>
              <a:uLnTx/>
              <a:uFillTx/>
              <a:latin typeface="Raleway" pitchFamily="34" charset="0"/>
              <a:ea typeface="Fira Sans Heavy Italic" panose="00000A00000000000000" pitchFamily="50" charset="0"/>
              <a:cs typeface="Clear Sans Light" panose="020B0303030202020304" pitchFamily="34" charset="0"/>
            </a:endParaRPr>
          </a:p>
        </p:txBody>
      </p:sp>
      <p:sp>
        <p:nvSpPr>
          <p:cNvPr id="11" name="Subtitle 2"/>
          <p:cNvSpPr txBox="1"/>
          <p:nvPr/>
        </p:nvSpPr>
        <p:spPr>
          <a:xfrm>
            <a:off x="2449231" y="3356663"/>
            <a:ext cx="7308850" cy="553998"/>
          </a:xfrm>
          <a:prstGeom prst="rect">
            <a:avLst/>
          </a:prstGeom>
        </p:spPr>
        <p:txBody>
          <a:bodyPr vert="horz" wrap="square" lIns="121920" tIns="60960" rIns="121920" bIns="60960" rtlCol="0">
            <a:spAutoFit/>
          </a:bodyPr>
          <a:lstStyle/>
          <a:p>
            <a:pPr marL="0" marR="0" lvl="0" indent="0" algn="ctr" defTabSz="1219200" rtl="0" eaLnBrk="1" fontAlgn="auto" latinLnBrk="0" hangingPunct="1">
              <a:lnSpc>
                <a:spcPct val="100000"/>
              </a:lnSpc>
              <a:spcBef>
                <a:spcPct val="20000"/>
              </a:spcBef>
              <a:spcAft>
                <a:spcPts val="0"/>
              </a:spcAft>
              <a:buClrTx/>
              <a:buSzTx/>
              <a:buFontTx/>
              <a:buNone/>
              <a:defRPr/>
            </a:pPr>
            <a:endParaRPr kumimoji="0" lang="en-US" sz="2800" b="1" i="0" u="none" strike="noStrike" kern="1200" cap="none" spc="0" normalizeH="0" baseline="0" noProof="0" dirty="0">
              <a:ln>
                <a:noFill/>
              </a:ln>
              <a:solidFill>
                <a:prstClr val="white"/>
              </a:solidFill>
              <a:effectLst/>
              <a:uLnTx/>
              <a:uFillTx/>
              <a:latin typeface="Raleway" pitchFamily="34" charset="0"/>
              <a:ea typeface="Open Sans" pitchFamily="34" charset="0"/>
              <a:cs typeface="Open Sans"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Reference</a:t>
            </a:r>
            <a:endParaRPr lang="zh-CN" altLang="en-US" dirty="0"/>
          </a:p>
        </p:txBody>
      </p:sp>
      <p:sp>
        <p:nvSpPr>
          <p:cNvPr id="3" name="内容占位符 2"/>
          <p:cNvSpPr>
            <a:spLocks noGrp="1"/>
          </p:cNvSpPr>
          <p:nvPr>
            <p:ph idx="1"/>
          </p:nvPr>
        </p:nvSpPr>
        <p:spPr/>
        <p:txBody>
          <a:bodyPr/>
          <a:lstStyle/>
          <a:p>
            <a:r>
              <a:rPr lang="en-US" altLang="zh-CN" sz="1800" b="0" i="0" dirty="0">
                <a:solidFill>
                  <a:srgbClr val="000008"/>
                </a:solidFill>
                <a:effectLst/>
                <a:latin typeface="ArialMT" panose="020B0604020202090204"/>
              </a:rPr>
              <a:t>Foreign Economic Cooperation Center of the Ministry of Agriculture of China </a:t>
            </a:r>
            <a:r>
              <a:rPr lang="en-US" altLang="zh-CN" sz="1800" b="0" i="0" dirty="0">
                <a:solidFill>
                  <a:srgbClr val="000000"/>
                </a:solidFill>
                <a:effectLst/>
                <a:latin typeface="ArialMT" panose="020B0604020202090204"/>
              </a:rPr>
              <a:t>2018, </a:t>
            </a:r>
            <a:r>
              <a:rPr lang="en-US" altLang="zh-CN" sz="1800" b="0" i="1" dirty="0">
                <a:solidFill>
                  <a:srgbClr val="000000"/>
                </a:solidFill>
                <a:effectLst/>
                <a:latin typeface="Arial-ItalicMT" panose="020B0604020202090204"/>
              </a:rPr>
              <a:t>Conditions and</a:t>
            </a:r>
            <a:br>
              <a:rPr lang="en-US" altLang="zh-CN" sz="1800" b="0" i="1" dirty="0">
                <a:solidFill>
                  <a:srgbClr val="000000"/>
                </a:solidFill>
                <a:effectLst/>
                <a:latin typeface="Arial-ItalicMT" panose="020B0604020202090204"/>
              </a:rPr>
            </a:br>
            <a:r>
              <a:rPr lang="en-US" altLang="zh-CN" sz="1800" b="0" i="1" dirty="0">
                <a:solidFill>
                  <a:srgbClr val="000000"/>
                </a:solidFill>
                <a:effectLst/>
                <a:latin typeface="Arial-ItalicMT" panose="020B0604020202090204"/>
              </a:rPr>
              <a:t>Characteristics of Tanzania's Agricultural Development</a:t>
            </a:r>
            <a:r>
              <a:rPr lang="en-US" altLang="zh-CN" sz="1800" b="0" i="0" dirty="0">
                <a:solidFill>
                  <a:srgbClr val="000000"/>
                </a:solidFill>
                <a:effectLst/>
                <a:latin typeface="ArialMT" panose="020B0604020202090204"/>
              </a:rPr>
              <a:t>, viewed 20 October 2021,</a:t>
            </a:r>
            <a:br>
              <a:rPr lang="en-US" altLang="zh-CN" sz="1800" b="0" i="0" dirty="0">
                <a:solidFill>
                  <a:srgbClr val="000000"/>
                </a:solidFill>
                <a:effectLst/>
                <a:latin typeface="ArialMT" panose="020B0604020202090204"/>
              </a:rPr>
            </a:br>
            <a:r>
              <a:rPr lang="en-US" altLang="zh-CN" sz="1800" b="0" i="0" dirty="0">
                <a:solidFill>
                  <a:srgbClr val="0000FF"/>
                </a:solidFill>
                <a:effectLst/>
                <a:latin typeface="ArialMT" panose="020B0604020202090204"/>
                <a:hlinkClick r:id="rId2"/>
              </a:rPr>
              <a:t>http://www.agri.cn/V20/ZX/sjny/201811/t20181113_6283410.htm</a:t>
            </a:r>
            <a:endParaRPr lang="en-US" altLang="zh-CN" sz="1800" b="0" i="0" dirty="0">
              <a:solidFill>
                <a:srgbClr val="0000FF"/>
              </a:solidFill>
              <a:effectLst/>
              <a:latin typeface="ArialMT" panose="020B0604020202090204"/>
            </a:endParaRPr>
          </a:p>
          <a:p>
            <a:endParaRPr lang="en-US" altLang="zh-CN" sz="1800" b="0" i="0" dirty="0">
              <a:solidFill>
                <a:srgbClr val="0000FF"/>
              </a:solidFill>
              <a:effectLst/>
              <a:latin typeface="ArialMT" panose="020B0604020202090204"/>
            </a:endParaRPr>
          </a:p>
          <a:p>
            <a:r>
              <a:rPr lang="en-US" altLang="zh-CN" sz="1800" b="0" i="0" dirty="0" err="1">
                <a:solidFill>
                  <a:srgbClr val="000008"/>
                </a:solidFill>
                <a:effectLst/>
                <a:latin typeface="ArialMT" panose="020B0604020202090204"/>
              </a:rPr>
              <a:t>Taruvinga</a:t>
            </a:r>
            <a:r>
              <a:rPr lang="en-US" altLang="zh-CN" sz="1800" b="0" i="0" dirty="0">
                <a:solidFill>
                  <a:srgbClr val="000008"/>
                </a:solidFill>
                <a:effectLst/>
                <a:latin typeface="ArialMT" panose="020B0604020202090204"/>
              </a:rPr>
              <a:t>, C 2018, </a:t>
            </a:r>
            <a:r>
              <a:rPr lang="en-US" altLang="zh-CN" sz="1800" b="0" i="1" dirty="0">
                <a:solidFill>
                  <a:srgbClr val="000008"/>
                </a:solidFill>
                <a:effectLst/>
                <a:latin typeface="Arial-ItalicMT" panose="020B0604020202090204"/>
              </a:rPr>
              <a:t>Tanzania Cereal Storage Scoping Mission</a:t>
            </a:r>
            <a:r>
              <a:rPr lang="en-US" altLang="zh-CN" sz="1800" b="0" i="0" dirty="0">
                <a:solidFill>
                  <a:srgbClr val="000008"/>
                </a:solidFill>
                <a:effectLst/>
                <a:latin typeface="ArialMT" panose="020B0604020202090204"/>
              </a:rPr>
              <a:t>, viewed 20 October 2021,</a:t>
            </a:r>
            <a:br>
              <a:rPr lang="en-US" altLang="zh-CN" sz="1800" b="0" i="0" dirty="0">
                <a:solidFill>
                  <a:srgbClr val="000008"/>
                </a:solidFill>
                <a:effectLst/>
                <a:latin typeface="ArialMT" panose="020B0604020202090204"/>
              </a:rPr>
            </a:br>
            <a:r>
              <a:rPr lang="en-US" altLang="zh-CN" sz="1800" b="0" i="0" dirty="0">
                <a:solidFill>
                  <a:srgbClr val="0000FF"/>
                </a:solidFill>
                <a:effectLst/>
                <a:latin typeface="ArialMT" panose="020B0604020202090204"/>
                <a:hlinkClick r:id="rId3"/>
              </a:rPr>
              <a:t>https://www.canr.msu.edu/fsp/news/Paper_2.1._FAO_Cephas_Taruvinga.pdf</a:t>
            </a:r>
            <a:endParaRPr lang="en-US" altLang="zh-CN" sz="1800" b="0" i="0" dirty="0">
              <a:solidFill>
                <a:srgbClr val="0000FF"/>
              </a:solidFill>
              <a:effectLst/>
              <a:latin typeface="ArialMT" panose="020B0604020202090204"/>
            </a:endParaRPr>
          </a:p>
          <a:p>
            <a:endParaRPr lang="en-US" altLang="zh-CN" sz="1800" b="0" i="0" dirty="0">
              <a:solidFill>
                <a:srgbClr val="0000FF"/>
              </a:solidFill>
              <a:effectLst/>
              <a:latin typeface="ArialMT" panose="020B0604020202090204"/>
            </a:endParaRPr>
          </a:p>
          <a:p>
            <a:r>
              <a:rPr lang="en-US" altLang="zh-CN" sz="1800" b="0" i="0" dirty="0" err="1">
                <a:solidFill>
                  <a:srgbClr val="000008"/>
                </a:solidFill>
                <a:effectLst/>
                <a:latin typeface="ArialMT" panose="020B0604020202090204"/>
              </a:rPr>
              <a:t>Abass</a:t>
            </a:r>
            <a:r>
              <a:rPr lang="en-US" altLang="zh-CN" sz="1800" b="0" i="0" dirty="0">
                <a:solidFill>
                  <a:srgbClr val="000008"/>
                </a:solidFill>
                <a:effectLst/>
                <a:latin typeface="ArialMT" panose="020B0604020202090204"/>
              </a:rPr>
              <a:t>, AB, </a:t>
            </a:r>
            <a:r>
              <a:rPr lang="en-US" altLang="zh-CN" sz="1800" b="0" i="0" dirty="0" err="1">
                <a:solidFill>
                  <a:srgbClr val="000008"/>
                </a:solidFill>
                <a:effectLst/>
                <a:latin typeface="ArialMT" panose="020B0604020202090204"/>
              </a:rPr>
              <a:t>Ndunguru</a:t>
            </a:r>
            <a:r>
              <a:rPr lang="en-US" altLang="zh-CN" sz="1800" b="0" i="0" dirty="0">
                <a:solidFill>
                  <a:srgbClr val="000008"/>
                </a:solidFill>
                <a:effectLst/>
                <a:latin typeface="ArialMT" panose="020B0604020202090204"/>
              </a:rPr>
              <a:t>, G, </a:t>
            </a:r>
            <a:r>
              <a:rPr lang="en-US" altLang="zh-CN" sz="1800" b="0" i="0" dirty="0" err="1">
                <a:solidFill>
                  <a:srgbClr val="000008"/>
                </a:solidFill>
                <a:effectLst/>
                <a:latin typeface="ArialMT" panose="020B0604020202090204"/>
              </a:rPr>
              <a:t>Mamiro</a:t>
            </a:r>
            <a:r>
              <a:rPr lang="en-US" altLang="zh-CN" sz="1800" b="0" i="0" dirty="0">
                <a:solidFill>
                  <a:srgbClr val="000008"/>
                </a:solidFill>
                <a:effectLst/>
                <a:latin typeface="ArialMT" panose="020B0604020202090204"/>
              </a:rPr>
              <a:t>, P, </a:t>
            </a:r>
            <a:r>
              <a:rPr lang="en-US" altLang="zh-CN" sz="1800" b="0" i="0" dirty="0" err="1">
                <a:solidFill>
                  <a:srgbClr val="000008"/>
                </a:solidFill>
                <a:effectLst/>
                <a:latin typeface="ArialMT" panose="020B0604020202090204"/>
              </a:rPr>
              <a:t>Alenkhe</a:t>
            </a:r>
            <a:r>
              <a:rPr lang="en-US" altLang="zh-CN" sz="1800" b="0" i="0" dirty="0">
                <a:solidFill>
                  <a:srgbClr val="000008"/>
                </a:solidFill>
                <a:effectLst/>
                <a:latin typeface="ArialMT" panose="020B0604020202090204"/>
              </a:rPr>
              <a:t>, B, </a:t>
            </a:r>
            <a:r>
              <a:rPr lang="en-US" altLang="zh-CN" sz="1800" b="0" i="0" dirty="0" err="1">
                <a:solidFill>
                  <a:srgbClr val="000008"/>
                </a:solidFill>
                <a:effectLst/>
                <a:latin typeface="ArialMT" panose="020B0604020202090204"/>
              </a:rPr>
              <a:t>Mlingi</a:t>
            </a:r>
            <a:r>
              <a:rPr lang="en-US" altLang="zh-CN" sz="1800" b="0" i="0" dirty="0">
                <a:solidFill>
                  <a:srgbClr val="000008"/>
                </a:solidFill>
                <a:effectLst/>
                <a:latin typeface="ArialMT" panose="020B0604020202090204"/>
              </a:rPr>
              <a:t>, N &amp; </a:t>
            </a:r>
            <a:r>
              <a:rPr lang="en-US" altLang="zh-CN" sz="1800" b="0" i="0" dirty="0" err="1">
                <a:solidFill>
                  <a:srgbClr val="000008"/>
                </a:solidFill>
                <a:effectLst/>
                <a:latin typeface="ArialMT" panose="020B0604020202090204"/>
              </a:rPr>
              <a:t>Bekunda</a:t>
            </a:r>
            <a:r>
              <a:rPr lang="en-US" altLang="zh-CN" sz="1800" b="0" i="0" dirty="0">
                <a:solidFill>
                  <a:srgbClr val="000008"/>
                </a:solidFill>
                <a:effectLst/>
                <a:latin typeface="ArialMT" panose="020B0604020202090204"/>
              </a:rPr>
              <a:t>, M, 2014, Post-harvest food losses in </a:t>
            </a:r>
            <a:r>
              <a:rPr lang="en-US" altLang="zh-CN" sz="1800" b="0" i="0" dirty="0" err="1">
                <a:solidFill>
                  <a:srgbClr val="000008"/>
                </a:solidFill>
                <a:effectLst/>
                <a:latin typeface="ArialMT" panose="020B0604020202090204"/>
              </a:rPr>
              <a:t>amaize</a:t>
            </a:r>
            <a:r>
              <a:rPr lang="en-US" altLang="zh-CN" sz="1800" b="0" i="0" dirty="0">
                <a:solidFill>
                  <a:srgbClr val="000008"/>
                </a:solidFill>
                <a:effectLst/>
                <a:latin typeface="ArialMT" panose="020B0604020202090204"/>
              </a:rPr>
              <a:t>-based farming system of semi-arid savannah area of Tanzania, </a:t>
            </a:r>
            <a:r>
              <a:rPr lang="en-US" altLang="zh-CN" sz="1800" b="0" i="1" dirty="0">
                <a:solidFill>
                  <a:srgbClr val="000008"/>
                </a:solidFill>
                <a:effectLst/>
                <a:latin typeface="Arial-ItalicMT" panose="020B0604020202090204"/>
              </a:rPr>
              <a:t>Journal of Stored Products Research</a:t>
            </a:r>
            <a:r>
              <a:rPr lang="en-US" altLang="zh-CN" sz="1800" b="0" i="0" dirty="0">
                <a:solidFill>
                  <a:srgbClr val="000008"/>
                </a:solidFill>
                <a:effectLst/>
                <a:latin typeface="ArialMT" panose="020B0604020202090204"/>
              </a:rPr>
              <a:t>, Vol. 57, pp. 49-57, viewed 20 October 2021, </a:t>
            </a:r>
            <a:r>
              <a:rPr lang="en-US" altLang="zh-CN" sz="1800" u="sng" dirty="0">
                <a:solidFill>
                  <a:srgbClr val="0563C1"/>
                </a:solidFill>
                <a:latin typeface="ArialMT" panose="020B0604020202090204"/>
              </a:rPr>
              <a:t>https://core.ac.uk/download/pdf/82311085.pdf </a:t>
            </a:r>
            <a:br>
              <a:rPr lang="en-US" altLang="zh-CN" dirty="0"/>
            </a:b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
          <p:cNvGrpSpPr/>
          <p:nvPr/>
        </p:nvGrpSpPr>
        <p:grpSpPr>
          <a:xfrm>
            <a:off x="6234491" y="2539212"/>
            <a:ext cx="5569860" cy="2707954"/>
            <a:chOff x="6243918" y="1945319"/>
            <a:chExt cx="5569860" cy="2707954"/>
          </a:xfrm>
        </p:grpSpPr>
        <p:sp>
          <p:nvSpPr>
            <p:cNvPr id="6" name="Rounded Rectangle 24"/>
            <p:cNvSpPr/>
            <p:nvPr/>
          </p:nvSpPr>
          <p:spPr>
            <a:xfrm>
              <a:off x="6243918" y="2955794"/>
              <a:ext cx="5559327" cy="64008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chemeClr val="tx1"/>
                </a:solidFill>
              </a:endParaRPr>
            </a:p>
          </p:txBody>
        </p:sp>
        <p:sp>
          <p:nvSpPr>
            <p:cNvPr id="7" name="Rounded Rectangle 25"/>
            <p:cNvSpPr/>
            <p:nvPr/>
          </p:nvSpPr>
          <p:spPr>
            <a:xfrm>
              <a:off x="6254450" y="4013193"/>
              <a:ext cx="5559327" cy="64008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chemeClr val="tx1"/>
                </a:solidFill>
              </a:endParaRPr>
            </a:p>
          </p:txBody>
        </p:sp>
        <p:sp>
          <p:nvSpPr>
            <p:cNvPr id="10" name="Rounded Rectangle 22"/>
            <p:cNvSpPr/>
            <p:nvPr/>
          </p:nvSpPr>
          <p:spPr>
            <a:xfrm>
              <a:off x="6254451" y="1945319"/>
              <a:ext cx="5559327" cy="64008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chemeClr val="tx1"/>
                </a:solidFill>
              </a:endParaRPr>
            </a:p>
          </p:txBody>
        </p:sp>
      </p:grpSp>
      <p:sp>
        <p:nvSpPr>
          <p:cNvPr id="12" name="Rounded Rectangle 4"/>
          <p:cNvSpPr/>
          <p:nvPr/>
        </p:nvSpPr>
        <p:spPr>
          <a:xfrm>
            <a:off x="6245024" y="2539212"/>
            <a:ext cx="1335347" cy="64008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2000" spc="-200" dirty="0">
                <a:solidFill>
                  <a:schemeClr val="tx1"/>
                </a:solidFill>
                <a:latin typeface="Raleway" pitchFamily="34" charset="0"/>
                <a:ea typeface="Open Sans Light" pitchFamily="34" charset="0"/>
                <a:cs typeface="Open Sans Light" pitchFamily="34" charset="0"/>
              </a:rPr>
              <a:t> 15%-</a:t>
            </a:r>
            <a:r>
              <a:rPr lang="en-US" sz="2000" spc="-200" dirty="0">
                <a:solidFill>
                  <a:schemeClr val="tx1"/>
                </a:solidFill>
                <a:latin typeface="Raleway" pitchFamily="34" charset="0"/>
                <a:ea typeface="Open Sans Light" pitchFamily="34" charset="0"/>
                <a:cs typeface="Open Sans Light" pitchFamily="34" charset="0"/>
              </a:rPr>
              <a:t>2</a:t>
            </a:r>
            <a:r>
              <a:rPr lang="en-CA" sz="2000" spc="-200" dirty="0">
                <a:solidFill>
                  <a:schemeClr val="tx1"/>
                </a:solidFill>
                <a:latin typeface="Raleway" pitchFamily="34" charset="0"/>
                <a:ea typeface="Open Sans Light" pitchFamily="34" charset="0"/>
                <a:cs typeface="Open Sans Light" pitchFamily="34" charset="0"/>
              </a:rPr>
              <a:t>0% </a:t>
            </a:r>
            <a:endParaRPr lang="en-US" sz="2000" dirty="0">
              <a:solidFill>
                <a:schemeClr val="tx1"/>
              </a:solidFill>
            </a:endParaRPr>
          </a:p>
        </p:txBody>
      </p:sp>
      <p:sp>
        <p:nvSpPr>
          <p:cNvPr id="14" name="Rounded Rectangle 6"/>
          <p:cNvSpPr/>
          <p:nvPr/>
        </p:nvSpPr>
        <p:spPr>
          <a:xfrm>
            <a:off x="6245024" y="3549687"/>
            <a:ext cx="988114" cy="6400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spc="-200" dirty="0">
                <a:solidFill>
                  <a:schemeClr val="bg1"/>
                </a:solidFill>
                <a:latin typeface="Raleway" pitchFamily="34" charset="0"/>
                <a:ea typeface="Open Sans Light" pitchFamily="34" charset="0"/>
                <a:cs typeface="Open Sans Light" pitchFamily="34" charset="0"/>
              </a:rPr>
              <a:t>16%              </a:t>
            </a:r>
            <a:endParaRPr lang="en-US" sz="2000" dirty="0">
              <a:solidFill>
                <a:schemeClr val="bg1"/>
              </a:solidFill>
            </a:endParaRPr>
          </a:p>
        </p:txBody>
      </p:sp>
      <p:sp>
        <p:nvSpPr>
          <p:cNvPr id="19" name="Text Box 7"/>
          <p:cNvSpPr txBox="1">
            <a:spLocks noChangeArrowheads="1"/>
          </p:cNvSpPr>
          <p:nvPr/>
        </p:nvSpPr>
        <p:spPr bwMode="auto">
          <a:xfrm>
            <a:off x="1837938" y="1879970"/>
            <a:ext cx="2801729" cy="553998"/>
          </a:xfrm>
          <a:prstGeom prst="rect">
            <a:avLst/>
          </a:prstGeom>
          <a:noFill/>
          <a:ln w="9525">
            <a:noFill/>
            <a:miter lim="800000"/>
          </a:ln>
        </p:spPr>
        <p:txBody>
          <a:bodyPr wrap="none" lIns="60960" tIns="30480" rIns="60960" bIns="30480">
            <a:spAutoFit/>
          </a:bodyPr>
          <a:lstStyle/>
          <a:p>
            <a:pPr defTabSz="1450340"/>
            <a:r>
              <a:rPr lang="en-US" sz="3200" spc="-200" dirty="0">
                <a:latin typeface="Raleway" pitchFamily="34" charset="0"/>
                <a:ea typeface="Open Sans Light" pitchFamily="34" charset="0"/>
                <a:cs typeface="Open Sans Light" pitchFamily="34" charset="0"/>
              </a:rPr>
              <a:t>S</a:t>
            </a:r>
            <a:r>
              <a:rPr lang="id-ID" sz="3200" spc="-200" dirty="0">
                <a:latin typeface="Raleway" pitchFamily="34" charset="0"/>
                <a:ea typeface="Open Sans Light" pitchFamily="34" charset="0"/>
                <a:cs typeface="Open Sans Light" pitchFamily="34" charset="0"/>
              </a:rPr>
              <a:t>torage facilities</a:t>
            </a:r>
            <a:endParaRPr lang="en-CA" sz="3200" spc="-200" dirty="0">
              <a:latin typeface="Raleway" pitchFamily="34" charset="0"/>
              <a:ea typeface="Open Sans Light" pitchFamily="34" charset="0"/>
              <a:cs typeface="Open Sans Light" pitchFamily="34" charset="0"/>
            </a:endParaRPr>
          </a:p>
        </p:txBody>
      </p:sp>
      <p:sp>
        <p:nvSpPr>
          <p:cNvPr id="20" name="Text Box 7"/>
          <p:cNvSpPr txBox="1">
            <a:spLocks noChangeArrowheads="1"/>
          </p:cNvSpPr>
          <p:nvPr/>
        </p:nvSpPr>
        <p:spPr bwMode="auto">
          <a:xfrm>
            <a:off x="1835572" y="2560079"/>
            <a:ext cx="3494382" cy="1190390"/>
          </a:xfrm>
          <a:prstGeom prst="rect">
            <a:avLst/>
          </a:prstGeom>
          <a:noFill/>
          <a:ln w="9525">
            <a:noFill/>
            <a:miter lim="800000"/>
          </a:ln>
        </p:spPr>
        <p:txBody>
          <a:bodyPr wrap="square" lIns="60960" tIns="30480" rIns="60960" bIns="30480" anchor="ctr">
            <a:spAutoFit/>
          </a:bodyPr>
          <a:lstStyle/>
          <a:p>
            <a:pPr marL="285750" indent="-285750" defTabSz="1450340">
              <a:buFont typeface="Arial" panose="020B0604020202090204" pitchFamily="34" charset="0"/>
              <a:buChar char="•"/>
            </a:pPr>
            <a:r>
              <a:rPr lang="en-US" sz="1465" i="1" dirty="0">
                <a:latin typeface="Raleway" pitchFamily="34" charset="0"/>
                <a:ea typeface="Open Sans" pitchFamily="34" charset="0"/>
                <a:cs typeface="Open Sans" pitchFamily="34" charset="0"/>
              </a:rPr>
              <a:t>Serious post-harvest losses</a:t>
            </a:r>
          </a:p>
          <a:p>
            <a:pPr marL="285750" indent="-285750" defTabSz="1450340">
              <a:buFont typeface="Arial" panose="020B0604020202090204" pitchFamily="34" charset="0"/>
              <a:buChar char="•"/>
            </a:pPr>
            <a:r>
              <a:rPr lang="en-US" sz="1465" i="1" dirty="0">
                <a:latin typeface="Raleway" pitchFamily="34" charset="0"/>
                <a:ea typeface="Open Sans" pitchFamily="34" charset="0"/>
                <a:cs typeface="Open Sans" pitchFamily="34" charset="0"/>
              </a:rPr>
              <a:t>Household level storage</a:t>
            </a:r>
          </a:p>
          <a:p>
            <a:pPr marL="285750" indent="-285750" defTabSz="1450340">
              <a:buFont typeface="Arial" panose="020B0604020202090204" pitchFamily="34" charset="0"/>
              <a:buChar char="•"/>
            </a:pPr>
            <a:r>
              <a:rPr lang="en-US" sz="1465" i="1" dirty="0">
                <a:latin typeface="Raleway" pitchFamily="34" charset="0"/>
                <a:ea typeface="Open Sans" pitchFamily="34" charset="0"/>
                <a:cs typeface="Open Sans" pitchFamily="34" charset="0"/>
              </a:rPr>
              <a:t>Community warehousing</a:t>
            </a:r>
          </a:p>
          <a:p>
            <a:pPr marL="285750" indent="-285750" defTabSz="1450340">
              <a:buFont typeface="Arial" panose="020B0604020202090204" pitchFamily="34" charset="0"/>
              <a:buChar char="•"/>
            </a:pPr>
            <a:r>
              <a:rPr lang="en-US" sz="1465" i="1" dirty="0">
                <a:latin typeface="Raleway" pitchFamily="34" charset="0"/>
                <a:ea typeface="Open Sans" pitchFamily="34" charset="0"/>
                <a:cs typeface="Open Sans" pitchFamily="34" charset="0"/>
              </a:rPr>
              <a:t>Storage pests</a:t>
            </a:r>
          </a:p>
          <a:p>
            <a:pPr marL="285750" indent="-285750" defTabSz="1450340">
              <a:buFont typeface="Arial" panose="020B0604020202090204" pitchFamily="34" charset="0"/>
              <a:buChar char="•"/>
            </a:pPr>
            <a:r>
              <a:rPr lang="en-US" sz="1465" i="1" dirty="0">
                <a:latin typeface="Raleway" pitchFamily="34" charset="0"/>
                <a:ea typeface="Open Sans" pitchFamily="34" charset="0"/>
                <a:cs typeface="Open Sans" pitchFamily="34" charset="0"/>
              </a:rPr>
              <a:t>Management</a:t>
            </a:r>
          </a:p>
        </p:txBody>
      </p:sp>
      <p:sp>
        <p:nvSpPr>
          <p:cNvPr id="21" name="Title 1"/>
          <p:cNvSpPr txBox="1"/>
          <p:nvPr/>
        </p:nvSpPr>
        <p:spPr>
          <a:xfrm>
            <a:off x="1671919" y="578548"/>
            <a:ext cx="9144000" cy="6294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latin typeface="Raleway" pitchFamily="34" charset="0"/>
                <a:ea typeface="Fira Sans Heavy Italic" panose="00000A00000000000000" pitchFamily="50" charset="0"/>
                <a:cs typeface="Clear Sans Light" panose="020B0303030202020304" pitchFamily="34" charset="0"/>
              </a:rPr>
              <a:t>Problem Statement</a:t>
            </a:r>
            <a:endParaRPr lang="en-GB" sz="4000" b="1" dirty="0">
              <a:latin typeface="Raleway" pitchFamily="34" charset="0"/>
              <a:ea typeface="Fira Sans Heavy Italic" panose="00000A00000000000000" pitchFamily="50" charset="0"/>
              <a:cs typeface="Clear Sans Light" panose="020B0303030202020304" pitchFamily="34" charset="0"/>
            </a:endParaRPr>
          </a:p>
        </p:txBody>
      </p:sp>
      <p:sp>
        <p:nvSpPr>
          <p:cNvPr id="160" name="文本框 159"/>
          <p:cNvSpPr txBox="1"/>
          <p:nvPr/>
        </p:nvSpPr>
        <p:spPr>
          <a:xfrm>
            <a:off x="7580371" y="2674586"/>
            <a:ext cx="3775732" cy="369332"/>
          </a:xfrm>
          <a:prstGeom prst="rect">
            <a:avLst/>
          </a:prstGeom>
          <a:noFill/>
        </p:spPr>
        <p:txBody>
          <a:bodyPr wrap="square" rtlCol="0">
            <a:spAutoFit/>
          </a:bodyPr>
          <a:lstStyle/>
          <a:p>
            <a:r>
              <a:rPr lang="en-US" altLang="zh-CN" dirty="0">
                <a:latin typeface="Raleway" pitchFamily="34" charset="0"/>
              </a:rPr>
              <a:t>l</a:t>
            </a:r>
            <a:r>
              <a:rPr lang="en-US" altLang="zh-CN" sz="1800" b="0" i="0" dirty="0">
                <a:effectLst/>
                <a:latin typeface="Raleway" pitchFamily="34" charset="0"/>
              </a:rPr>
              <a:t>ost caused by storage facilities</a:t>
            </a:r>
            <a:endParaRPr lang="zh-CN" altLang="en-US" dirty="0">
              <a:latin typeface="Raleway" pitchFamily="34" charset="0"/>
            </a:endParaRPr>
          </a:p>
        </p:txBody>
      </p:sp>
      <p:sp>
        <p:nvSpPr>
          <p:cNvPr id="161" name="文本框 160"/>
          <p:cNvSpPr txBox="1"/>
          <p:nvPr/>
        </p:nvSpPr>
        <p:spPr>
          <a:xfrm>
            <a:off x="7233138" y="3669672"/>
            <a:ext cx="4312746" cy="400110"/>
          </a:xfrm>
          <a:prstGeom prst="rect">
            <a:avLst/>
          </a:prstGeom>
          <a:noFill/>
        </p:spPr>
        <p:txBody>
          <a:bodyPr wrap="square" rtlCol="0">
            <a:spAutoFit/>
          </a:bodyPr>
          <a:lstStyle/>
          <a:p>
            <a:r>
              <a:rPr lang="en-US" altLang="zh-CN" sz="2000" dirty="0">
                <a:latin typeface="Raleway" pitchFamily="34" charset="0"/>
              </a:rPr>
              <a:t>famers think pest is a main factor</a:t>
            </a:r>
            <a:endParaRPr lang="zh-CN" altLang="en-US" sz="2000" dirty="0">
              <a:latin typeface="Raleway" pitchFamily="34" charset="0"/>
            </a:endParaRPr>
          </a:p>
        </p:txBody>
      </p:sp>
      <p:sp>
        <p:nvSpPr>
          <p:cNvPr id="164" name="Rounded Rectangle 5"/>
          <p:cNvSpPr/>
          <p:nvPr/>
        </p:nvSpPr>
        <p:spPr>
          <a:xfrm>
            <a:off x="6245023" y="4616513"/>
            <a:ext cx="4635336" cy="64008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2000" spc="-200" dirty="0">
                <a:solidFill>
                  <a:schemeClr val="tx1"/>
                </a:solidFill>
                <a:latin typeface="Raleway" pitchFamily="34" charset="0"/>
                <a:ea typeface="Open Sans Light" pitchFamily="34" charset="0"/>
                <a:cs typeface="Open Sans Light" pitchFamily="34" charset="0"/>
              </a:rPr>
              <a:t> </a:t>
            </a:r>
            <a:r>
              <a:rPr lang="id-ID" sz="2000" spc="-200" dirty="0">
                <a:solidFill>
                  <a:schemeClr val="tx1"/>
                </a:solidFill>
                <a:latin typeface="Raleway" pitchFamily="34" charset="0"/>
                <a:ea typeface="Open Sans Light" pitchFamily="34" charset="0"/>
                <a:cs typeface="Open Sans Light" pitchFamily="34" charset="0"/>
              </a:rPr>
              <a:t>8</a:t>
            </a:r>
            <a:r>
              <a:rPr lang="en-CA" sz="2000" spc="-200" dirty="0">
                <a:solidFill>
                  <a:schemeClr val="tx1"/>
                </a:solidFill>
                <a:latin typeface="Raleway" pitchFamily="34" charset="0"/>
                <a:ea typeface="Open Sans Light" pitchFamily="34" charset="0"/>
                <a:cs typeface="Open Sans Light" pitchFamily="34" charset="0"/>
              </a:rPr>
              <a:t>0%          </a:t>
            </a:r>
            <a:r>
              <a:rPr lang="id-ID" sz="2000" spc="-200" dirty="0">
                <a:solidFill>
                  <a:schemeClr val="tx1"/>
                </a:solidFill>
                <a:latin typeface="Raleway" pitchFamily="34" charset="0"/>
                <a:ea typeface="Open Sans Light" pitchFamily="34" charset="0"/>
                <a:cs typeface="Open Sans Light" pitchFamily="34" charset="0"/>
              </a:rPr>
              <a:t>smallholder</a:t>
            </a:r>
            <a:r>
              <a:rPr lang="en-US" sz="2000" spc="-200" dirty="0">
                <a:solidFill>
                  <a:schemeClr val="tx1"/>
                </a:solidFill>
                <a:latin typeface="Raleway" pitchFamily="34" charset="0"/>
                <a:ea typeface="Open Sans Light" pitchFamily="34" charset="0"/>
                <a:cs typeface="Open Sans Light" pitchFamily="34" charset="0"/>
              </a:rPr>
              <a:t>s</a:t>
            </a:r>
            <a:endParaRPr lang="en-US" sz="2000" dirty="0">
              <a:solidFill>
                <a:schemeClr val="tx1"/>
              </a:solidFill>
            </a:endParaRPr>
          </a:p>
        </p:txBody>
      </p:sp>
      <p:sp>
        <p:nvSpPr>
          <p:cNvPr id="165" name="Text Box 7"/>
          <p:cNvSpPr txBox="1">
            <a:spLocks noChangeArrowheads="1"/>
          </p:cNvSpPr>
          <p:nvPr/>
        </p:nvSpPr>
        <p:spPr bwMode="auto">
          <a:xfrm>
            <a:off x="1837938" y="4099275"/>
            <a:ext cx="3030958" cy="553998"/>
          </a:xfrm>
          <a:prstGeom prst="rect">
            <a:avLst/>
          </a:prstGeom>
          <a:noFill/>
          <a:ln w="9525">
            <a:noFill/>
            <a:miter lim="800000"/>
          </a:ln>
        </p:spPr>
        <p:txBody>
          <a:bodyPr wrap="none" lIns="60960" tIns="30480" rIns="60960" bIns="30480">
            <a:spAutoFit/>
          </a:bodyPr>
          <a:lstStyle/>
          <a:p>
            <a:pPr defTabSz="1450340"/>
            <a:r>
              <a:rPr lang="id-ID" sz="3200" spc="-200" dirty="0">
                <a:latin typeface="Raleway" pitchFamily="34" charset="0"/>
                <a:ea typeface="Open Sans Light" pitchFamily="34" charset="0"/>
                <a:cs typeface="Open Sans Light" pitchFamily="34" charset="0"/>
              </a:rPr>
              <a:t>Low added value</a:t>
            </a:r>
            <a:endParaRPr lang="en-CA" sz="3200" spc="-200" dirty="0">
              <a:latin typeface="Raleway" pitchFamily="34" charset="0"/>
              <a:ea typeface="Open Sans Light" pitchFamily="34" charset="0"/>
              <a:cs typeface="Open Sans Light" pitchFamily="34" charset="0"/>
            </a:endParaRPr>
          </a:p>
        </p:txBody>
      </p:sp>
      <p:sp>
        <p:nvSpPr>
          <p:cNvPr id="166" name="Text Box 7"/>
          <p:cNvSpPr txBox="1">
            <a:spLocks noChangeArrowheads="1"/>
          </p:cNvSpPr>
          <p:nvPr/>
        </p:nvSpPr>
        <p:spPr bwMode="auto">
          <a:xfrm>
            <a:off x="1835572" y="4877737"/>
            <a:ext cx="3494382" cy="738857"/>
          </a:xfrm>
          <a:prstGeom prst="rect">
            <a:avLst/>
          </a:prstGeom>
          <a:noFill/>
          <a:ln w="9525">
            <a:noFill/>
            <a:miter lim="800000"/>
          </a:ln>
        </p:spPr>
        <p:txBody>
          <a:bodyPr wrap="square" lIns="60960" tIns="30480" rIns="60960" bIns="30480" anchor="ctr">
            <a:spAutoFit/>
          </a:bodyPr>
          <a:lstStyle/>
          <a:p>
            <a:pPr marL="285750" indent="-285750" defTabSz="1450340">
              <a:buFont typeface="Arial" panose="020B0604020202090204" pitchFamily="34" charset="0"/>
              <a:buChar char="•"/>
            </a:pPr>
            <a:r>
              <a:rPr lang="en-US" sz="1465" i="1" dirty="0">
                <a:latin typeface="Raleway" pitchFamily="34" charset="0"/>
                <a:ea typeface="Open Sans" pitchFamily="34" charset="0"/>
                <a:cs typeface="Open Sans" pitchFamily="34" charset="0"/>
              </a:rPr>
              <a:t>Smallholder is the mainstay</a:t>
            </a:r>
          </a:p>
          <a:p>
            <a:pPr marL="285750" indent="-285750" defTabSz="1450340">
              <a:buFont typeface="Arial" panose="020B0604020202090204" pitchFamily="34" charset="0"/>
              <a:buChar char="•"/>
            </a:pPr>
            <a:r>
              <a:rPr lang="en-US" sz="1465" i="1" dirty="0">
                <a:latin typeface="Raleway" pitchFamily="34" charset="0"/>
                <a:ea typeface="Open Sans" pitchFamily="34" charset="0"/>
                <a:cs typeface="Open Sans" pitchFamily="34" charset="0"/>
              </a:rPr>
              <a:t>Extensive business model</a:t>
            </a:r>
          </a:p>
          <a:p>
            <a:pPr marL="285750" indent="-285750" defTabSz="1450340">
              <a:buFont typeface="Arial" panose="020B0604020202090204" pitchFamily="34" charset="0"/>
              <a:buChar char="•"/>
            </a:pPr>
            <a:r>
              <a:rPr lang="en-US" sz="1465" i="1" dirty="0">
                <a:latin typeface="Raleway" pitchFamily="34" charset="0"/>
                <a:ea typeface="Open Sans" pitchFamily="34" charset="0"/>
                <a:cs typeface="Open Sans" pitchFamily="34" charset="0"/>
              </a:rPr>
              <a:t>Low grade processing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1"/>
          <p:cNvSpPr/>
          <p:nvPr/>
        </p:nvSpPr>
        <p:spPr>
          <a:xfrm>
            <a:off x="0" y="1611984"/>
            <a:ext cx="12192000" cy="52652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7" name="Group 42"/>
          <p:cNvGrpSpPr/>
          <p:nvPr/>
        </p:nvGrpSpPr>
        <p:grpSpPr>
          <a:xfrm>
            <a:off x="3825961" y="4658042"/>
            <a:ext cx="3009709" cy="582623"/>
            <a:chOff x="7614618" y="3607912"/>
            <a:chExt cx="2673986" cy="582623"/>
          </a:xfrm>
        </p:grpSpPr>
        <p:sp>
          <p:nvSpPr>
            <p:cNvPr id="8" name="Shape 833"/>
            <p:cNvSpPr/>
            <p:nvPr/>
          </p:nvSpPr>
          <p:spPr>
            <a:xfrm>
              <a:off x="7614618" y="3607912"/>
              <a:ext cx="2672383" cy="582623"/>
            </a:xfrm>
            <a:prstGeom prst="roundRect">
              <a:avLst>
                <a:gd name="adj" fmla="val 15000"/>
              </a:avLst>
            </a:prstGeom>
            <a:solidFill>
              <a:schemeClr val="accent2"/>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dirty="0"/>
            </a:p>
          </p:txBody>
        </p:sp>
        <p:sp>
          <p:nvSpPr>
            <p:cNvPr id="9" name="Rectangle 44"/>
            <p:cNvSpPr/>
            <p:nvPr/>
          </p:nvSpPr>
          <p:spPr>
            <a:xfrm>
              <a:off x="7616220" y="3665716"/>
              <a:ext cx="2672384" cy="461665"/>
            </a:xfrm>
            <a:prstGeom prst="rect">
              <a:avLst/>
            </a:prstGeom>
          </p:spPr>
          <p:txBody>
            <a:bodyPr wrap="square">
              <a:spAutoFit/>
            </a:bodyPr>
            <a:lstStyle/>
            <a:p>
              <a:pPr algn="ctr"/>
              <a:r>
                <a:rPr lang="id-ID" sz="2400" b="1" dirty="0">
                  <a:solidFill>
                    <a:schemeClr val="bg1"/>
                  </a:solidFill>
                  <a:latin typeface="Raleway" pitchFamily="34" charset="0"/>
                  <a:ea typeface="Fira Sans SemiBold Italic" panose="00000700000000000000" pitchFamily="50" charset="0"/>
                </a:rPr>
                <a:t>Low added value</a:t>
              </a:r>
            </a:p>
          </p:txBody>
        </p:sp>
      </p:grpSp>
      <p:sp>
        <p:nvSpPr>
          <p:cNvPr id="13" name="Title 1"/>
          <p:cNvSpPr txBox="1"/>
          <p:nvPr/>
        </p:nvSpPr>
        <p:spPr>
          <a:xfrm>
            <a:off x="1519519" y="426148"/>
            <a:ext cx="9144000" cy="6294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latin typeface="Raleway" pitchFamily="34" charset="0"/>
                <a:ea typeface="Fira Sans Heavy Italic" panose="00000A00000000000000" pitchFamily="50" charset="0"/>
                <a:cs typeface="Clear Sans Light" panose="020B0303030202020304" pitchFamily="34" charset="0"/>
              </a:rPr>
              <a:t>Solution</a:t>
            </a:r>
            <a:endParaRPr lang="en-GB" sz="4000" b="1" dirty="0">
              <a:latin typeface="Raleway" pitchFamily="34" charset="0"/>
              <a:ea typeface="Fira Sans Heavy Italic" panose="00000A00000000000000" pitchFamily="50" charset="0"/>
              <a:cs typeface="Clear Sans Light" panose="020B0303030202020304" pitchFamily="34" charset="0"/>
            </a:endParaRPr>
          </a:p>
        </p:txBody>
      </p:sp>
      <p:grpSp>
        <p:nvGrpSpPr>
          <p:cNvPr id="15" name="Group 5"/>
          <p:cNvGrpSpPr/>
          <p:nvPr/>
        </p:nvGrpSpPr>
        <p:grpSpPr>
          <a:xfrm>
            <a:off x="3825960" y="3079184"/>
            <a:ext cx="2986604" cy="582624"/>
            <a:chOff x="4602698" y="1797983"/>
            <a:chExt cx="2986604" cy="582624"/>
          </a:xfrm>
          <a:solidFill>
            <a:schemeClr val="accent6"/>
          </a:solidFill>
        </p:grpSpPr>
        <p:sp>
          <p:nvSpPr>
            <p:cNvPr id="16" name="Shape 848"/>
            <p:cNvSpPr/>
            <p:nvPr/>
          </p:nvSpPr>
          <p:spPr>
            <a:xfrm>
              <a:off x="4602698" y="1797983"/>
              <a:ext cx="2986604" cy="582624"/>
            </a:xfrm>
            <a:prstGeom prst="roundRect">
              <a:avLst>
                <a:gd name="adj" fmla="val 15000"/>
              </a:avLst>
            </a:prstGeom>
            <a:grp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p>
          </p:txBody>
        </p:sp>
        <p:sp>
          <p:nvSpPr>
            <p:cNvPr id="17" name="Rectangle 7"/>
            <p:cNvSpPr/>
            <p:nvPr/>
          </p:nvSpPr>
          <p:spPr>
            <a:xfrm>
              <a:off x="4602698" y="1858462"/>
              <a:ext cx="2986604" cy="461665"/>
            </a:xfrm>
            <a:prstGeom prst="rect">
              <a:avLst/>
            </a:prstGeom>
            <a:grpFill/>
          </p:spPr>
          <p:txBody>
            <a:bodyPr wrap="square">
              <a:spAutoFit/>
            </a:bodyPr>
            <a:lstStyle/>
            <a:p>
              <a:pPr algn="ctr"/>
              <a:r>
                <a:rPr lang="id-ID" sz="2400" b="1" dirty="0">
                  <a:solidFill>
                    <a:schemeClr val="bg1"/>
                  </a:solidFill>
                  <a:latin typeface="Raleway" pitchFamily="34" charset="0"/>
                  <a:ea typeface="Fira Sans SemiBold Italic" panose="00000700000000000000" pitchFamily="50" charset="0"/>
                </a:rPr>
                <a:t>Storage facilities</a:t>
              </a:r>
            </a:p>
          </p:txBody>
        </p:sp>
      </p:grpSp>
      <p:sp>
        <p:nvSpPr>
          <p:cNvPr id="22" name="TextBox 18"/>
          <p:cNvSpPr txBox="1"/>
          <p:nvPr/>
        </p:nvSpPr>
        <p:spPr>
          <a:xfrm>
            <a:off x="7233204" y="3185300"/>
            <a:ext cx="4162369" cy="369332"/>
          </a:xfrm>
          <a:prstGeom prst="rect">
            <a:avLst/>
          </a:prstGeom>
          <a:noFill/>
        </p:spPr>
        <p:txBody>
          <a:bodyPr wrap="square" lIns="0" tIns="0" rIns="0" bIns="0" rtlCol="0">
            <a:spAutoFit/>
          </a:bodyPr>
          <a:lstStyle/>
          <a:p>
            <a:r>
              <a:rPr lang="en-US" sz="2400" dirty="0">
                <a:solidFill>
                  <a:schemeClr val="bg1"/>
                </a:solidFill>
                <a:latin typeface="Raleway" pitchFamily="34" charset="0"/>
                <a:ea typeface="Open Sans" pitchFamily="34" charset="0"/>
                <a:cs typeface="Open Sans" pitchFamily="34" charset="0"/>
              </a:rPr>
              <a:t>Establishing granaries</a:t>
            </a:r>
          </a:p>
        </p:txBody>
      </p:sp>
      <p:grpSp>
        <p:nvGrpSpPr>
          <p:cNvPr id="25" name="Group 22"/>
          <p:cNvGrpSpPr/>
          <p:nvPr/>
        </p:nvGrpSpPr>
        <p:grpSpPr>
          <a:xfrm>
            <a:off x="1246558" y="3226136"/>
            <a:ext cx="1552024" cy="2019880"/>
            <a:chOff x="4375152" y="1801285"/>
            <a:chExt cx="3651249" cy="4751916"/>
          </a:xfrm>
        </p:grpSpPr>
        <p:grpSp>
          <p:nvGrpSpPr>
            <p:cNvPr id="26" name="Group 23"/>
            <p:cNvGrpSpPr/>
            <p:nvPr/>
          </p:nvGrpSpPr>
          <p:grpSpPr>
            <a:xfrm>
              <a:off x="4375152" y="1801285"/>
              <a:ext cx="3651249" cy="4751916"/>
              <a:chOff x="3281363" y="1350963"/>
              <a:chExt cx="2738437" cy="3563937"/>
            </a:xfrm>
          </p:grpSpPr>
          <p:sp>
            <p:nvSpPr>
              <p:cNvPr id="32" name="AutoShape 3"/>
              <p:cNvSpPr>
                <a:spLocks noChangeAspect="1" noChangeArrowheads="1" noTextEdit="1"/>
              </p:cNvSpPr>
              <p:nvPr/>
            </p:nvSpPr>
            <p:spPr bwMode="auto">
              <a:xfrm>
                <a:off x="3281363" y="1352550"/>
                <a:ext cx="2738437" cy="356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2400"/>
              </a:p>
            </p:txBody>
          </p:sp>
          <p:sp>
            <p:nvSpPr>
              <p:cNvPr id="33" name="Freeform 5"/>
              <p:cNvSpPr/>
              <p:nvPr/>
            </p:nvSpPr>
            <p:spPr bwMode="auto">
              <a:xfrm>
                <a:off x="3514725" y="3225800"/>
                <a:ext cx="1268412" cy="1689100"/>
              </a:xfrm>
              <a:custGeom>
                <a:avLst/>
                <a:gdLst>
                  <a:gd name="T0" fmla="*/ 0 w 799"/>
                  <a:gd name="T1" fmla="*/ 894 h 1064"/>
                  <a:gd name="T2" fmla="*/ 318 w 799"/>
                  <a:gd name="T3" fmla="*/ 0 h 1064"/>
                  <a:gd name="T4" fmla="*/ 799 w 799"/>
                  <a:gd name="T5" fmla="*/ 172 h 1064"/>
                  <a:gd name="T6" fmla="*/ 481 w 799"/>
                  <a:gd name="T7" fmla="*/ 1064 h 1064"/>
                  <a:gd name="T8" fmla="*/ 296 w 799"/>
                  <a:gd name="T9" fmla="*/ 823 h 1064"/>
                  <a:gd name="T10" fmla="*/ 0 w 799"/>
                  <a:gd name="T11" fmla="*/ 894 h 1064"/>
                </a:gdLst>
                <a:ahLst/>
                <a:cxnLst>
                  <a:cxn ang="0">
                    <a:pos x="T0" y="T1"/>
                  </a:cxn>
                  <a:cxn ang="0">
                    <a:pos x="T2" y="T3"/>
                  </a:cxn>
                  <a:cxn ang="0">
                    <a:pos x="T4" y="T5"/>
                  </a:cxn>
                  <a:cxn ang="0">
                    <a:pos x="T6" y="T7"/>
                  </a:cxn>
                  <a:cxn ang="0">
                    <a:pos x="T8" y="T9"/>
                  </a:cxn>
                  <a:cxn ang="0">
                    <a:pos x="T10" y="T11"/>
                  </a:cxn>
                </a:cxnLst>
                <a:rect l="0" t="0" r="r" b="b"/>
                <a:pathLst>
                  <a:path w="799" h="1064">
                    <a:moveTo>
                      <a:pt x="0" y="894"/>
                    </a:moveTo>
                    <a:lnTo>
                      <a:pt x="318" y="0"/>
                    </a:lnTo>
                    <a:lnTo>
                      <a:pt x="799" y="172"/>
                    </a:lnTo>
                    <a:lnTo>
                      <a:pt x="481" y="1064"/>
                    </a:lnTo>
                    <a:lnTo>
                      <a:pt x="296" y="823"/>
                    </a:lnTo>
                    <a:lnTo>
                      <a:pt x="0" y="894"/>
                    </a:lnTo>
                    <a:close/>
                  </a:path>
                </a:pathLst>
              </a:custGeom>
              <a:solidFill>
                <a:schemeClr val="bg1">
                  <a:lumMod val="85000"/>
                </a:schemeClr>
              </a:solidFill>
              <a:ln>
                <a:noFill/>
              </a:ln>
            </p:spPr>
            <p:txBody>
              <a:bodyPr vert="horz" wrap="square" lIns="121920" tIns="60960" rIns="121920" bIns="60960" numCol="1" anchor="t" anchorCtr="0" compatLnSpc="1"/>
              <a:lstStyle/>
              <a:p>
                <a:endParaRPr lang="en-US" sz="2400"/>
              </a:p>
            </p:txBody>
          </p:sp>
          <p:sp>
            <p:nvSpPr>
              <p:cNvPr id="34" name="Freeform 6"/>
              <p:cNvSpPr/>
              <p:nvPr/>
            </p:nvSpPr>
            <p:spPr bwMode="auto">
              <a:xfrm>
                <a:off x="4513263" y="3225800"/>
                <a:ext cx="1266825" cy="1689100"/>
              </a:xfrm>
              <a:custGeom>
                <a:avLst/>
                <a:gdLst>
                  <a:gd name="T0" fmla="*/ 798 w 798"/>
                  <a:gd name="T1" fmla="*/ 894 h 1064"/>
                  <a:gd name="T2" fmla="*/ 481 w 798"/>
                  <a:gd name="T3" fmla="*/ 0 h 1064"/>
                  <a:gd name="T4" fmla="*/ 0 w 798"/>
                  <a:gd name="T5" fmla="*/ 172 h 1064"/>
                  <a:gd name="T6" fmla="*/ 317 w 798"/>
                  <a:gd name="T7" fmla="*/ 1064 h 1064"/>
                  <a:gd name="T8" fmla="*/ 502 w 798"/>
                  <a:gd name="T9" fmla="*/ 823 h 1064"/>
                  <a:gd name="T10" fmla="*/ 798 w 798"/>
                  <a:gd name="T11" fmla="*/ 894 h 1064"/>
                </a:gdLst>
                <a:ahLst/>
                <a:cxnLst>
                  <a:cxn ang="0">
                    <a:pos x="T0" y="T1"/>
                  </a:cxn>
                  <a:cxn ang="0">
                    <a:pos x="T2" y="T3"/>
                  </a:cxn>
                  <a:cxn ang="0">
                    <a:pos x="T4" y="T5"/>
                  </a:cxn>
                  <a:cxn ang="0">
                    <a:pos x="T6" y="T7"/>
                  </a:cxn>
                  <a:cxn ang="0">
                    <a:pos x="T8" y="T9"/>
                  </a:cxn>
                  <a:cxn ang="0">
                    <a:pos x="T10" y="T11"/>
                  </a:cxn>
                </a:cxnLst>
                <a:rect l="0" t="0" r="r" b="b"/>
                <a:pathLst>
                  <a:path w="798" h="1064">
                    <a:moveTo>
                      <a:pt x="798" y="894"/>
                    </a:moveTo>
                    <a:lnTo>
                      <a:pt x="481" y="0"/>
                    </a:lnTo>
                    <a:lnTo>
                      <a:pt x="0" y="172"/>
                    </a:lnTo>
                    <a:lnTo>
                      <a:pt x="317" y="1064"/>
                    </a:lnTo>
                    <a:lnTo>
                      <a:pt x="502" y="823"/>
                    </a:lnTo>
                    <a:lnTo>
                      <a:pt x="798" y="894"/>
                    </a:lnTo>
                    <a:close/>
                  </a:path>
                </a:pathLst>
              </a:custGeom>
              <a:solidFill>
                <a:schemeClr val="bg1">
                  <a:lumMod val="85000"/>
                </a:schemeClr>
              </a:solidFill>
              <a:ln>
                <a:noFill/>
              </a:ln>
            </p:spPr>
            <p:txBody>
              <a:bodyPr vert="horz" wrap="square" lIns="121920" tIns="60960" rIns="121920" bIns="60960" numCol="1" anchor="t" anchorCtr="0" compatLnSpc="1"/>
              <a:lstStyle/>
              <a:p>
                <a:endParaRPr lang="en-US" sz="2400"/>
              </a:p>
            </p:txBody>
          </p:sp>
          <p:sp>
            <p:nvSpPr>
              <p:cNvPr id="35" name="Freeform 7"/>
              <p:cNvSpPr>
                <a:spLocks noEditPoints="1"/>
              </p:cNvSpPr>
              <p:nvPr/>
            </p:nvSpPr>
            <p:spPr bwMode="auto">
              <a:xfrm>
                <a:off x="3282950" y="1350963"/>
                <a:ext cx="2736850" cy="2730500"/>
              </a:xfrm>
              <a:custGeom>
                <a:avLst/>
                <a:gdLst>
                  <a:gd name="T0" fmla="*/ 172 w 1742"/>
                  <a:gd name="T1" fmla="*/ 864 h 1738"/>
                  <a:gd name="T2" fmla="*/ 868 w 1742"/>
                  <a:gd name="T3" fmla="*/ 168 h 1738"/>
                  <a:gd name="T4" fmla="*/ 869 w 1742"/>
                  <a:gd name="T5" fmla="*/ 168 h 1738"/>
                  <a:gd name="T6" fmla="*/ 1565 w 1742"/>
                  <a:gd name="T7" fmla="*/ 864 h 1738"/>
                  <a:gd name="T8" fmla="*/ 869 w 1742"/>
                  <a:gd name="T9" fmla="*/ 1561 h 1738"/>
                  <a:gd name="T10" fmla="*/ 868 w 1742"/>
                  <a:gd name="T11" fmla="*/ 1561 h 1738"/>
                  <a:gd name="T12" fmla="*/ 172 w 1742"/>
                  <a:gd name="T13" fmla="*/ 864 h 1738"/>
                  <a:gd name="T14" fmla="*/ 868 w 1742"/>
                  <a:gd name="T15" fmla="*/ 122 h 1738"/>
                  <a:gd name="T16" fmla="*/ 867 w 1742"/>
                  <a:gd name="T17" fmla="*/ 123 h 1738"/>
                  <a:gd name="T18" fmla="*/ 721 w 1742"/>
                  <a:gd name="T19" fmla="*/ 2 h 1738"/>
                  <a:gd name="T20" fmla="*/ 626 w 1742"/>
                  <a:gd name="T21" fmla="*/ 165 h 1738"/>
                  <a:gd name="T22" fmla="*/ 450 w 1742"/>
                  <a:gd name="T23" fmla="*/ 97 h 1738"/>
                  <a:gd name="T24" fmla="*/ 413 w 1742"/>
                  <a:gd name="T25" fmla="*/ 283 h 1738"/>
                  <a:gd name="T26" fmla="*/ 223 w 1742"/>
                  <a:gd name="T27" fmla="*/ 276 h 1738"/>
                  <a:gd name="T28" fmla="*/ 249 w 1742"/>
                  <a:gd name="T29" fmla="*/ 463 h 1738"/>
                  <a:gd name="T30" fmla="*/ 69 w 1742"/>
                  <a:gd name="T31" fmla="*/ 519 h 1738"/>
                  <a:gd name="T32" fmla="*/ 152 w 1742"/>
                  <a:gd name="T33" fmla="*/ 687 h 1738"/>
                  <a:gd name="T34" fmla="*/ 0 w 1742"/>
                  <a:gd name="T35" fmla="*/ 797 h 1738"/>
                  <a:gd name="T36" fmla="*/ 134 w 1742"/>
                  <a:gd name="T37" fmla="*/ 930 h 1738"/>
                  <a:gd name="T38" fmla="*/ 26 w 1742"/>
                  <a:gd name="T39" fmla="*/ 1085 h 1738"/>
                  <a:gd name="T40" fmla="*/ 196 w 1742"/>
                  <a:gd name="T41" fmla="*/ 1165 h 1738"/>
                  <a:gd name="T42" fmla="*/ 143 w 1742"/>
                  <a:gd name="T43" fmla="*/ 1348 h 1738"/>
                  <a:gd name="T44" fmla="*/ 331 w 1742"/>
                  <a:gd name="T45" fmla="*/ 1369 h 1738"/>
                  <a:gd name="T46" fmla="*/ 339 w 1742"/>
                  <a:gd name="T47" fmla="*/ 1557 h 1738"/>
                  <a:gd name="T48" fmla="*/ 524 w 1742"/>
                  <a:gd name="T49" fmla="*/ 1517 h 1738"/>
                  <a:gd name="T50" fmla="*/ 594 w 1742"/>
                  <a:gd name="T51" fmla="*/ 1693 h 1738"/>
                  <a:gd name="T52" fmla="*/ 755 w 1742"/>
                  <a:gd name="T53" fmla="*/ 1594 h 1738"/>
                  <a:gd name="T54" fmla="*/ 868 w 1742"/>
                  <a:gd name="T55" fmla="*/ 1726 h 1738"/>
                  <a:gd name="T56" fmla="*/ 878 w 1742"/>
                  <a:gd name="T57" fmla="*/ 1738 h 1738"/>
                  <a:gd name="T58" fmla="*/ 999 w 1742"/>
                  <a:gd name="T59" fmla="*/ 1593 h 1738"/>
                  <a:gd name="T60" fmla="*/ 1162 w 1742"/>
                  <a:gd name="T61" fmla="*/ 1688 h 1738"/>
                  <a:gd name="T62" fmla="*/ 1228 w 1742"/>
                  <a:gd name="T63" fmla="*/ 1512 h 1738"/>
                  <a:gd name="T64" fmla="*/ 1413 w 1742"/>
                  <a:gd name="T65" fmla="*/ 1550 h 1738"/>
                  <a:gd name="T66" fmla="*/ 1420 w 1742"/>
                  <a:gd name="T67" fmla="*/ 1361 h 1738"/>
                  <a:gd name="T68" fmla="*/ 1607 w 1742"/>
                  <a:gd name="T69" fmla="*/ 1337 h 1738"/>
                  <a:gd name="T70" fmla="*/ 1551 w 1742"/>
                  <a:gd name="T71" fmla="*/ 1156 h 1738"/>
                  <a:gd name="T72" fmla="*/ 1720 w 1742"/>
                  <a:gd name="T73" fmla="*/ 1073 h 1738"/>
                  <a:gd name="T74" fmla="*/ 1610 w 1742"/>
                  <a:gd name="T75" fmla="*/ 919 h 1738"/>
                  <a:gd name="T76" fmla="*/ 1742 w 1742"/>
                  <a:gd name="T77" fmla="*/ 786 h 1738"/>
                  <a:gd name="T78" fmla="*/ 1588 w 1742"/>
                  <a:gd name="T79" fmla="*/ 677 h 1738"/>
                  <a:gd name="T80" fmla="*/ 1669 w 1742"/>
                  <a:gd name="T81" fmla="*/ 507 h 1738"/>
                  <a:gd name="T82" fmla="*/ 1488 w 1742"/>
                  <a:gd name="T83" fmla="*/ 455 h 1738"/>
                  <a:gd name="T84" fmla="*/ 1511 w 1742"/>
                  <a:gd name="T85" fmla="*/ 266 h 1738"/>
                  <a:gd name="T86" fmla="*/ 1321 w 1742"/>
                  <a:gd name="T87" fmla="*/ 276 h 1738"/>
                  <a:gd name="T88" fmla="*/ 1282 w 1742"/>
                  <a:gd name="T89" fmla="*/ 91 h 1738"/>
                  <a:gd name="T90" fmla="*/ 1107 w 1742"/>
                  <a:gd name="T91" fmla="*/ 162 h 1738"/>
                  <a:gd name="T92" fmla="*/ 1009 w 1742"/>
                  <a:gd name="T93" fmla="*/ 0 h 1738"/>
                  <a:gd name="T94" fmla="*/ 868 w 1742"/>
                  <a:gd name="T95" fmla="*/ 122 h 1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42" h="1738">
                    <a:moveTo>
                      <a:pt x="172" y="864"/>
                    </a:moveTo>
                    <a:cubicBezTo>
                      <a:pt x="172" y="481"/>
                      <a:pt x="484" y="169"/>
                      <a:pt x="868" y="168"/>
                    </a:cubicBezTo>
                    <a:cubicBezTo>
                      <a:pt x="869" y="168"/>
                      <a:pt x="869" y="168"/>
                      <a:pt x="869" y="168"/>
                    </a:cubicBezTo>
                    <a:cubicBezTo>
                      <a:pt x="1254" y="168"/>
                      <a:pt x="1565" y="480"/>
                      <a:pt x="1565" y="864"/>
                    </a:cubicBezTo>
                    <a:cubicBezTo>
                      <a:pt x="1565" y="1248"/>
                      <a:pt x="1254" y="1561"/>
                      <a:pt x="869" y="1561"/>
                    </a:cubicBezTo>
                    <a:cubicBezTo>
                      <a:pt x="868" y="1561"/>
                      <a:pt x="868" y="1561"/>
                      <a:pt x="868" y="1561"/>
                    </a:cubicBezTo>
                    <a:cubicBezTo>
                      <a:pt x="484" y="1560"/>
                      <a:pt x="172" y="1248"/>
                      <a:pt x="172" y="864"/>
                    </a:cubicBezTo>
                    <a:close/>
                    <a:moveTo>
                      <a:pt x="868" y="122"/>
                    </a:moveTo>
                    <a:cubicBezTo>
                      <a:pt x="867" y="123"/>
                      <a:pt x="867" y="123"/>
                      <a:pt x="867" y="123"/>
                    </a:cubicBezTo>
                    <a:cubicBezTo>
                      <a:pt x="721" y="2"/>
                      <a:pt x="721" y="2"/>
                      <a:pt x="721" y="2"/>
                    </a:cubicBezTo>
                    <a:cubicBezTo>
                      <a:pt x="626" y="165"/>
                      <a:pt x="626" y="165"/>
                      <a:pt x="626" y="165"/>
                    </a:cubicBezTo>
                    <a:cubicBezTo>
                      <a:pt x="450" y="97"/>
                      <a:pt x="450" y="97"/>
                      <a:pt x="450" y="97"/>
                    </a:cubicBezTo>
                    <a:cubicBezTo>
                      <a:pt x="413" y="283"/>
                      <a:pt x="413" y="283"/>
                      <a:pt x="413" y="283"/>
                    </a:cubicBezTo>
                    <a:cubicBezTo>
                      <a:pt x="223" y="276"/>
                      <a:pt x="223" y="276"/>
                      <a:pt x="223" y="276"/>
                    </a:cubicBezTo>
                    <a:cubicBezTo>
                      <a:pt x="249" y="463"/>
                      <a:pt x="249" y="463"/>
                      <a:pt x="249" y="463"/>
                    </a:cubicBezTo>
                    <a:cubicBezTo>
                      <a:pt x="69" y="519"/>
                      <a:pt x="69" y="519"/>
                      <a:pt x="69" y="519"/>
                    </a:cubicBezTo>
                    <a:cubicBezTo>
                      <a:pt x="152" y="687"/>
                      <a:pt x="152" y="687"/>
                      <a:pt x="152" y="687"/>
                    </a:cubicBezTo>
                    <a:cubicBezTo>
                      <a:pt x="0" y="797"/>
                      <a:pt x="0" y="797"/>
                      <a:pt x="0" y="797"/>
                    </a:cubicBezTo>
                    <a:cubicBezTo>
                      <a:pt x="134" y="930"/>
                      <a:pt x="134" y="930"/>
                      <a:pt x="134" y="930"/>
                    </a:cubicBezTo>
                    <a:cubicBezTo>
                      <a:pt x="26" y="1085"/>
                      <a:pt x="26" y="1085"/>
                      <a:pt x="26" y="1085"/>
                    </a:cubicBezTo>
                    <a:cubicBezTo>
                      <a:pt x="196" y="1165"/>
                      <a:pt x="196" y="1165"/>
                      <a:pt x="196" y="1165"/>
                    </a:cubicBezTo>
                    <a:cubicBezTo>
                      <a:pt x="143" y="1348"/>
                      <a:pt x="143" y="1348"/>
                      <a:pt x="143" y="1348"/>
                    </a:cubicBezTo>
                    <a:cubicBezTo>
                      <a:pt x="331" y="1369"/>
                      <a:pt x="331" y="1369"/>
                      <a:pt x="331" y="1369"/>
                    </a:cubicBezTo>
                    <a:cubicBezTo>
                      <a:pt x="339" y="1557"/>
                      <a:pt x="339" y="1557"/>
                      <a:pt x="339" y="1557"/>
                    </a:cubicBezTo>
                    <a:cubicBezTo>
                      <a:pt x="524" y="1517"/>
                      <a:pt x="524" y="1517"/>
                      <a:pt x="524" y="1517"/>
                    </a:cubicBezTo>
                    <a:cubicBezTo>
                      <a:pt x="594" y="1693"/>
                      <a:pt x="594" y="1693"/>
                      <a:pt x="594" y="1693"/>
                    </a:cubicBezTo>
                    <a:cubicBezTo>
                      <a:pt x="755" y="1594"/>
                      <a:pt x="755" y="1594"/>
                      <a:pt x="755" y="1594"/>
                    </a:cubicBezTo>
                    <a:cubicBezTo>
                      <a:pt x="868" y="1726"/>
                      <a:pt x="868" y="1726"/>
                      <a:pt x="868" y="1726"/>
                    </a:cubicBezTo>
                    <a:cubicBezTo>
                      <a:pt x="878" y="1738"/>
                      <a:pt x="878" y="1738"/>
                      <a:pt x="878" y="1738"/>
                    </a:cubicBezTo>
                    <a:cubicBezTo>
                      <a:pt x="999" y="1593"/>
                      <a:pt x="999" y="1593"/>
                      <a:pt x="999" y="1593"/>
                    </a:cubicBezTo>
                    <a:cubicBezTo>
                      <a:pt x="1162" y="1688"/>
                      <a:pt x="1162" y="1688"/>
                      <a:pt x="1162" y="1688"/>
                    </a:cubicBezTo>
                    <a:cubicBezTo>
                      <a:pt x="1228" y="1512"/>
                      <a:pt x="1228" y="1512"/>
                      <a:pt x="1228" y="1512"/>
                    </a:cubicBezTo>
                    <a:cubicBezTo>
                      <a:pt x="1413" y="1550"/>
                      <a:pt x="1413" y="1550"/>
                      <a:pt x="1413" y="1550"/>
                    </a:cubicBezTo>
                    <a:cubicBezTo>
                      <a:pt x="1420" y="1361"/>
                      <a:pt x="1420" y="1361"/>
                      <a:pt x="1420" y="1361"/>
                    </a:cubicBezTo>
                    <a:cubicBezTo>
                      <a:pt x="1607" y="1337"/>
                      <a:pt x="1607" y="1337"/>
                      <a:pt x="1607" y="1337"/>
                    </a:cubicBezTo>
                    <a:cubicBezTo>
                      <a:pt x="1551" y="1156"/>
                      <a:pt x="1551" y="1156"/>
                      <a:pt x="1551" y="1156"/>
                    </a:cubicBezTo>
                    <a:cubicBezTo>
                      <a:pt x="1720" y="1073"/>
                      <a:pt x="1720" y="1073"/>
                      <a:pt x="1720" y="1073"/>
                    </a:cubicBezTo>
                    <a:cubicBezTo>
                      <a:pt x="1610" y="919"/>
                      <a:pt x="1610" y="919"/>
                      <a:pt x="1610" y="919"/>
                    </a:cubicBezTo>
                    <a:cubicBezTo>
                      <a:pt x="1742" y="786"/>
                      <a:pt x="1742" y="786"/>
                      <a:pt x="1742" y="786"/>
                    </a:cubicBezTo>
                    <a:cubicBezTo>
                      <a:pt x="1588" y="677"/>
                      <a:pt x="1588" y="677"/>
                      <a:pt x="1588" y="677"/>
                    </a:cubicBezTo>
                    <a:cubicBezTo>
                      <a:pt x="1669" y="507"/>
                      <a:pt x="1669" y="507"/>
                      <a:pt x="1669" y="507"/>
                    </a:cubicBezTo>
                    <a:cubicBezTo>
                      <a:pt x="1488" y="455"/>
                      <a:pt x="1488" y="455"/>
                      <a:pt x="1488" y="455"/>
                    </a:cubicBezTo>
                    <a:cubicBezTo>
                      <a:pt x="1511" y="266"/>
                      <a:pt x="1511" y="266"/>
                      <a:pt x="1511" y="266"/>
                    </a:cubicBezTo>
                    <a:cubicBezTo>
                      <a:pt x="1321" y="276"/>
                      <a:pt x="1321" y="276"/>
                      <a:pt x="1321" y="276"/>
                    </a:cubicBezTo>
                    <a:cubicBezTo>
                      <a:pt x="1282" y="91"/>
                      <a:pt x="1282" y="91"/>
                      <a:pt x="1282" y="91"/>
                    </a:cubicBezTo>
                    <a:cubicBezTo>
                      <a:pt x="1107" y="162"/>
                      <a:pt x="1107" y="162"/>
                      <a:pt x="1107" y="162"/>
                    </a:cubicBezTo>
                    <a:cubicBezTo>
                      <a:pt x="1009" y="0"/>
                      <a:pt x="1009" y="0"/>
                      <a:pt x="1009" y="0"/>
                    </a:cubicBezTo>
                    <a:cubicBezTo>
                      <a:pt x="868" y="122"/>
                      <a:pt x="868" y="122"/>
                      <a:pt x="868" y="122"/>
                    </a:cubicBezTo>
                    <a:close/>
                  </a:path>
                </a:pathLst>
              </a:custGeom>
              <a:solidFill>
                <a:schemeClr val="bg1">
                  <a:lumMod val="75000"/>
                </a:schemeClr>
              </a:solidFill>
              <a:ln>
                <a:noFill/>
              </a:ln>
            </p:spPr>
            <p:txBody>
              <a:bodyPr vert="horz" wrap="square" lIns="121920" tIns="60960" rIns="121920" bIns="60960" numCol="1" anchor="t" anchorCtr="0" compatLnSpc="1"/>
              <a:lstStyle/>
              <a:p>
                <a:endParaRPr lang="en-US" sz="2400"/>
              </a:p>
            </p:txBody>
          </p:sp>
          <p:sp>
            <p:nvSpPr>
              <p:cNvPr id="36" name="Freeform 8"/>
              <p:cNvSpPr>
                <a:spLocks noEditPoints="1"/>
              </p:cNvSpPr>
              <p:nvPr/>
            </p:nvSpPr>
            <p:spPr bwMode="auto">
              <a:xfrm>
                <a:off x="3552825" y="1614488"/>
                <a:ext cx="2189162" cy="2187575"/>
              </a:xfrm>
              <a:custGeom>
                <a:avLst/>
                <a:gdLst>
                  <a:gd name="T0" fmla="*/ 0 w 1393"/>
                  <a:gd name="T1" fmla="*/ 696 h 1393"/>
                  <a:gd name="T2" fmla="*/ 696 w 1393"/>
                  <a:gd name="T3" fmla="*/ 1393 h 1393"/>
                  <a:gd name="T4" fmla="*/ 697 w 1393"/>
                  <a:gd name="T5" fmla="*/ 1393 h 1393"/>
                  <a:gd name="T6" fmla="*/ 1393 w 1393"/>
                  <a:gd name="T7" fmla="*/ 696 h 1393"/>
                  <a:gd name="T8" fmla="*/ 697 w 1393"/>
                  <a:gd name="T9" fmla="*/ 0 h 1393"/>
                  <a:gd name="T10" fmla="*/ 696 w 1393"/>
                  <a:gd name="T11" fmla="*/ 0 h 1393"/>
                  <a:gd name="T12" fmla="*/ 0 w 1393"/>
                  <a:gd name="T13" fmla="*/ 696 h 1393"/>
                  <a:gd name="T14" fmla="*/ 696 w 1393"/>
                  <a:gd name="T15" fmla="*/ 1333 h 1393"/>
                  <a:gd name="T16" fmla="*/ 60 w 1393"/>
                  <a:gd name="T17" fmla="*/ 696 h 1393"/>
                  <a:gd name="T18" fmla="*/ 696 w 1393"/>
                  <a:gd name="T19" fmla="*/ 58 h 1393"/>
                  <a:gd name="T20" fmla="*/ 697 w 1393"/>
                  <a:gd name="T21" fmla="*/ 58 h 1393"/>
                  <a:gd name="T22" fmla="*/ 1335 w 1393"/>
                  <a:gd name="T23" fmla="*/ 696 h 1393"/>
                  <a:gd name="T24" fmla="*/ 697 w 1393"/>
                  <a:gd name="T25" fmla="*/ 1333 h 1393"/>
                  <a:gd name="T26" fmla="*/ 696 w 1393"/>
                  <a:gd name="T27" fmla="*/ 1333 h 1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93" h="1393">
                    <a:moveTo>
                      <a:pt x="0" y="696"/>
                    </a:moveTo>
                    <a:cubicBezTo>
                      <a:pt x="0" y="1080"/>
                      <a:pt x="312" y="1392"/>
                      <a:pt x="696" y="1393"/>
                    </a:cubicBezTo>
                    <a:cubicBezTo>
                      <a:pt x="697" y="1393"/>
                      <a:pt x="697" y="1393"/>
                      <a:pt x="697" y="1393"/>
                    </a:cubicBezTo>
                    <a:cubicBezTo>
                      <a:pt x="1082" y="1393"/>
                      <a:pt x="1393" y="1080"/>
                      <a:pt x="1393" y="696"/>
                    </a:cubicBezTo>
                    <a:cubicBezTo>
                      <a:pt x="1393" y="312"/>
                      <a:pt x="1082" y="0"/>
                      <a:pt x="697" y="0"/>
                    </a:cubicBezTo>
                    <a:cubicBezTo>
                      <a:pt x="696" y="0"/>
                      <a:pt x="696" y="0"/>
                      <a:pt x="696" y="0"/>
                    </a:cubicBezTo>
                    <a:cubicBezTo>
                      <a:pt x="312" y="1"/>
                      <a:pt x="0" y="313"/>
                      <a:pt x="0" y="696"/>
                    </a:cubicBezTo>
                    <a:close/>
                    <a:moveTo>
                      <a:pt x="696" y="1333"/>
                    </a:moveTo>
                    <a:cubicBezTo>
                      <a:pt x="344" y="1333"/>
                      <a:pt x="60" y="1048"/>
                      <a:pt x="60" y="696"/>
                    </a:cubicBezTo>
                    <a:cubicBezTo>
                      <a:pt x="60" y="345"/>
                      <a:pt x="344" y="59"/>
                      <a:pt x="696" y="58"/>
                    </a:cubicBezTo>
                    <a:cubicBezTo>
                      <a:pt x="697" y="58"/>
                      <a:pt x="697" y="58"/>
                      <a:pt x="697" y="58"/>
                    </a:cubicBezTo>
                    <a:cubicBezTo>
                      <a:pt x="1048" y="58"/>
                      <a:pt x="1335" y="345"/>
                      <a:pt x="1335" y="696"/>
                    </a:cubicBezTo>
                    <a:cubicBezTo>
                      <a:pt x="1335" y="1048"/>
                      <a:pt x="1048" y="1333"/>
                      <a:pt x="697" y="1333"/>
                    </a:cubicBezTo>
                    <a:cubicBezTo>
                      <a:pt x="696" y="1333"/>
                      <a:pt x="696" y="1333"/>
                      <a:pt x="696" y="1333"/>
                    </a:cubicBezTo>
                    <a:close/>
                  </a:path>
                </a:pathLst>
              </a:custGeom>
              <a:solidFill>
                <a:schemeClr val="bg1">
                  <a:lumMod val="65000"/>
                </a:schemeClr>
              </a:solidFill>
              <a:ln>
                <a:noFill/>
              </a:ln>
            </p:spPr>
            <p:txBody>
              <a:bodyPr vert="horz" wrap="square" lIns="121920" tIns="60960" rIns="121920" bIns="60960" numCol="1" anchor="t" anchorCtr="0" compatLnSpc="1"/>
              <a:lstStyle/>
              <a:p>
                <a:endParaRPr lang="en-US" sz="2400"/>
              </a:p>
            </p:txBody>
          </p:sp>
          <p:sp>
            <p:nvSpPr>
              <p:cNvPr id="37" name="Freeform 9"/>
              <p:cNvSpPr>
                <a:spLocks noEditPoints="1"/>
              </p:cNvSpPr>
              <p:nvPr/>
            </p:nvSpPr>
            <p:spPr bwMode="auto">
              <a:xfrm>
                <a:off x="3648075" y="1706563"/>
                <a:ext cx="2001837" cy="2001838"/>
              </a:xfrm>
              <a:custGeom>
                <a:avLst/>
                <a:gdLst>
                  <a:gd name="T0" fmla="*/ 28 w 1275"/>
                  <a:gd name="T1" fmla="*/ 638 h 1275"/>
                  <a:gd name="T2" fmla="*/ 636 w 1275"/>
                  <a:gd name="T3" fmla="*/ 30 h 1275"/>
                  <a:gd name="T4" fmla="*/ 637 w 1275"/>
                  <a:gd name="T5" fmla="*/ 30 h 1275"/>
                  <a:gd name="T6" fmla="*/ 1245 w 1275"/>
                  <a:gd name="T7" fmla="*/ 638 h 1275"/>
                  <a:gd name="T8" fmla="*/ 637 w 1275"/>
                  <a:gd name="T9" fmla="*/ 1247 h 1275"/>
                  <a:gd name="T10" fmla="*/ 636 w 1275"/>
                  <a:gd name="T11" fmla="*/ 1247 h 1275"/>
                  <a:gd name="T12" fmla="*/ 28 w 1275"/>
                  <a:gd name="T13" fmla="*/ 638 h 1275"/>
                  <a:gd name="T14" fmla="*/ 636 w 1275"/>
                  <a:gd name="T15" fmla="*/ 0 h 1275"/>
                  <a:gd name="T16" fmla="*/ 0 w 1275"/>
                  <a:gd name="T17" fmla="*/ 638 h 1275"/>
                  <a:gd name="T18" fmla="*/ 636 w 1275"/>
                  <a:gd name="T19" fmla="*/ 1275 h 1275"/>
                  <a:gd name="T20" fmla="*/ 637 w 1275"/>
                  <a:gd name="T21" fmla="*/ 1275 h 1275"/>
                  <a:gd name="T22" fmla="*/ 1275 w 1275"/>
                  <a:gd name="T23" fmla="*/ 638 h 1275"/>
                  <a:gd name="T24" fmla="*/ 637 w 1275"/>
                  <a:gd name="T25" fmla="*/ 0 h 1275"/>
                  <a:gd name="T26" fmla="*/ 636 w 1275"/>
                  <a:gd name="T27" fmla="*/ 0 h 1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5" h="1275">
                    <a:moveTo>
                      <a:pt x="28" y="638"/>
                    </a:moveTo>
                    <a:cubicBezTo>
                      <a:pt x="28" y="304"/>
                      <a:pt x="301" y="31"/>
                      <a:pt x="636" y="30"/>
                    </a:cubicBezTo>
                    <a:cubicBezTo>
                      <a:pt x="637" y="30"/>
                      <a:pt x="637" y="30"/>
                      <a:pt x="637" y="30"/>
                    </a:cubicBezTo>
                    <a:cubicBezTo>
                      <a:pt x="973" y="30"/>
                      <a:pt x="1245" y="302"/>
                      <a:pt x="1245" y="638"/>
                    </a:cubicBezTo>
                    <a:cubicBezTo>
                      <a:pt x="1245" y="974"/>
                      <a:pt x="973" y="1247"/>
                      <a:pt x="637" y="1247"/>
                    </a:cubicBezTo>
                    <a:cubicBezTo>
                      <a:pt x="636" y="1247"/>
                      <a:pt x="636" y="1247"/>
                      <a:pt x="636" y="1247"/>
                    </a:cubicBezTo>
                    <a:cubicBezTo>
                      <a:pt x="301" y="1245"/>
                      <a:pt x="28" y="973"/>
                      <a:pt x="28" y="638"/>
                    </a:cubicBezTo>
                    <a:close/>
                    <a:moveTo>
                      <a:pt x="636" y="0"/>
                    </a:moveTo>
                    <a:cubicBezTo>
                      <a:pt x="284" y="1"/>
                      <a:pt x="0" y="287"/>
                      <a:pt x="0" y="638"/>
                    </a:cubicBezTo>
                    <a:cubicBezTo>
                      <a:pt x="0" y="990"/>
                      <a:pt x="284" y="1275"/>
                      <a:pt x="636" y="1275"/>
                    </a:cubicBezTo>
                    <a:cubicBezTo>
                      <a:pt x="637" y="1275"/>
                      <a:pt x="637" y="1275"/>
                      <a:pt x="637" y="1275"/>
                    </a:cubicBezTo>
                    <a:cubicBezTo>
                      <a:pt x="988" y="1275"/>
                      <a:pt x="1275" y="990"/>
                      <a:pt x="1275" y="638"/>
                    </a:cubicBezTo>
                    <a:cubicBezTo>
                      <a:pt x="1275" y="287"/>
                      <a:pt x="988" y="0"/>
                      <a:pt x="637" y="0"/>
                    </a:cubicBezTo>
                    <a:cubicBezTo>
                      <a:pt x="636" y="0"/>
                      <a:pt x="636" y="0"/>
                      <a:pt x="636" y="0"/>
                    </a:cubicBezTo>
                    <a:close/>
                  </a:path>
                </a:pathLst>
              </a:custGeom>
              <a:solidFill>
                <a:schemeClr val="bg1">
                  <a:lumMod val="85000"/>
                </a:schemeClr>
              </a:solidFill>
              <a:ln>
                <a:noFill/>
              </a:ln>
            </p:spPr>
            <p:txBody>
              <a:bodyPr vert="horz" wrap="square" lIns="121920" tIns="60960" rIns="121920" bIns="60960" numCol="1" anchor="t" anchorCtr="0" compatLnSpc="1"/>
              <a:lstStyle/>
              <a:p>
                <a:endParaRPr lang="en-US" sz="2400"/>
              </a:p>
            </p:txBody>
          </p:sp>
          <p:sp>
            <p:nvSpPr>
              <p:cNvPr id="38" name="Freeform 10"/>
              <p:cNvSpPr/>
              <p:nvPr/>
            </p:nvSpPr>
            <p:spPr bwMode="auto">
              <a:xfrm>
                <a:off x="3690938" y="1752600"/>
                <a:ext cx="955675" cy="1911350"/>
              </a:xfrm>
              <a:custGeom>
                <a:avLst/>
                <a:gdLst>
                  <a:gd name="T0" fmla="*/ 0 w 608"/>
                  <a:gd name="T1" fmla="*/ 608 h 1217"/>
                  <a:gd name="T2" fmla="*/ 608 w 608"/>
                  <a:gd name="T3" fmla="*/ 1217 h 1217"/>
                  <a:gd name="T4" fmla="*/ 608 w 608"/>
                  <a:gd name="T5" fmla="*/ 1202 h 1217"/>
                  <a:gd name="T6" fmla="*/ 16 w 608"/>
                  <a:gd name="T7" fmla="*/ 608 h 1217"/>
                  <a:gd name="T8" fmla="*/ 608 w 608"/>
                  <a:gd name="T9" fmla="*/ 14 h 1217"/>
                  <a:gd name="T10" fmla="*/ 608 w 608"/>
                  <a:gd name="T11" fmla="*/ 0 h 1217"/>
                  <a:gd name="T12" fmla="*/ 0 w 608"/>
                  <a:gd name="T13" fmla="*/ 608 h 1217"/>
                </a:gdLst>
                <a:ahLst/>
                <a:cxnLst>
                  <a:cxn ang="0">
                    <a:pos x="T0" y="T1"/>
                  </a:cxn>
                  <a:cxn ang="0">
                    <a:pos x="T2" y="T3"/>
                  </a:cxn>
                  <a:cxn ang="0">
                    <a:pos x="T4" y="T5"/>
                  </a:cxn>
                  <a:cxn ang="0">
                    <a:pos x="T6" y="T7"/>
                  </a:cxn>
                  <a:cxn ang="0">
                    <a:pos x="T8" y="T9"/>
                  </a:cxn>
                  <a:cxn ang="0">
                    <a:pos x="T10" y="T11"/>
                  </a:cxn>
                  <a:cxn ang="0">
                    <a:pos x="T12" y="T13"/>
                  </a:cxn>
                </a:cxnLst>
                <a:rect l="0" t="0" r="r" b="b"/>
                <a:pathLst>
                  <a:path w="608" h="1217">
                    <a:moveTo>
                      <a:pt x="0" y="608"/>
                    </a:moveTo>
                    <a:cubicBezTo>
                      <a:pt x="0" y="943"/>
                      <a:pt x="273" y="1215"/>
                      <a:pt x="608" y="1217"/>
                    </a:cubicBezTo>
                    <a:cubicBezTo>
                      <a:pt x="608" y="1202"/>
                      <a:pt x="608" y="1202"/>
                      <a:pt x="608" y="1202"/>
                    </a:cubicBezTo>
                    <a:cubicBezTo>
                      <a:pt x="281" y="1201"/>
                      <a:pt x="16" y="936"/>
                      <a:pt x="16" y="608"/>
                    </a:cubicBezTo>
                    <a:cubicBezTo>
                      <a:pt x="16" y="281"/>
                      <a:pt x="281" y="15"/>
                      <a:pt x="608" y="14"/>
                    </a:cubicBezTo>
                    <a:cubicBezTo>
                      <a:pt x="608" y="0"/>
                      <a:pt x="608" y="0"/>
                      <a:pt x="608" y="0"/>
                    </a:cubicBezTo>
                    <a:cubicBezTo>
                      <a:pt x="273" y="1"/>
                      <a:pt x="0" y="274"/>
                      <a:pt x="0" y="60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39" name="Freeform 11"/>
              <p:cNvSpPr>
                <a:spLocks noEditPoints="1"/>
              </p:cNvSpPr>
              <p:nvPr/>
            </p:nvSpPr>
            <p:spPr bwMode="auto">
              <a:xfrm>
                <a:off x="3716338" y="1752600"/>
                <a:ext cx="1887537" cy="1911350"/>
              </a:xfrm>
              <a:custGeom>
                <a:avLst/>
                <a:gdLst>
                  <a:gd name="T0" fmla="*/ 14 w 1201"/>
                  <a:gd name="T1" fmla="*/ 608 h 1217"/>
                  <a:gd name="T2" fmla="*/ 592 w 1201"/>
                  <a:gd name="T3" fmla="*/ 29 h 1217"/>
                  <a:gd name="T4" fmla="*/ 593 w 1201"/>
                  <a:gd name="T5" fmla="*/ 29 h 1217"/>
                  <a:gd name="T6" fmla="*/ 1172 w 1201"/>
                  <a:gd name="T7" fmla="*/ 608 h 1217"/>
                  <a:gd name="T8" fmla="*/ 593 w 1201"/>
                  <a:gd name="T9" fmla="*/ 1187 h 1217"/>
                  <a:gd name="T10" fmla="*/ 592 w 1201"/>
                  <a:gd name="T11" fmla="*/ 1187 h 1217"/>
                  <a:gd name="T12" fmla="*/ 14 w 1201"/>
                  <a:gd name="T13" fmla="*/ 608 h 1217"/>
                  <a:gd name="T14" fmla="*/ 592 w 1201"/>
                  <a:gd name="T15" fmla="*/ 14 h 1217"/>
                  <a:gd name="T16" fmla="*/ 0 w 1201"/>
                  <a:gd name="T17" fmla="*/ 608 h 1217"/>
                  <a:gd name="T18" fmla="*/ 592 w 1201"/>
                  <a:gd name="T19" fmla="*/ 1202 h 1217"/>
                  <a:gd name="T20" fmla="*/ 592 w 1201"/>
                  <a:gd name="T21" fmla="*/ 1217 h 1217"/>
                  <a:gd name="T22" fmla="*/ 593 w 1201"/>
                  <a:gd name="T23" fmla="*/ 1217 h 1217"/>
                  <a:gd name="T24" fmla="*/ 1201 w 1201"/>
                  <a:gd name="T25" fmla="*/ 608 h 1217"/>
                  <a:gd name="T26" fmla="*/ 593 w 1201"/>
                  <a:gd name="T27" fmla="*/ 0 h 1217"/>
                  <a:gd name="T28" fmla="*/ 592 w 1201"/>
                  <a:gd name="T29" fmla="*/ 0 h 1217"/>
                  <a:gd name="T30" fmla="*/ 592 w 1201"/>
                  <a:gd name="T31" fmla="*/ 14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1" h="1217">
                    <a:moveTo>
                      <a:pt x="14" y="608"/>
                    </a:moveTo>
                    <a:cubicBezTo>
                      <a:pt x="14" y="289"/>
                      <a:pt x="273" y="29"/>
                      <a:pt x="592" y="29"/>
                    </a:cubicBezTo>
                    <a:cubicBezTo>
                      <a:pt x="593" y="29"/>
                      <a:pt x="593" y="29"/>
                      <a:pt x="593" y="29"/>
                    </a:cubicBezTo>
                    <a:cubicBezTo>
                      <a:pt x="913" y="29"/>
                      <a:pt x="1172" y="288"/>
                      <a:pt x="1172" y="608"/>
                    </a:cubicBezTo>
                    <a:cubicBezTo>
                      <a:pt x="1172" y="929"/>
                      <a:pt x="913" y="1187"/>
                      <a:pt x="593" y="1187"/>
                    </a:cubicBezTo>
                    <a:cubicBezTo>
                      <a:pt x="592" y="1187"/>
                      <a:pt x="592" y="1187"/>
                      <a:pt x="592" y="1187"/>
                    </a:cubicBezTo>
                    <a:cubicBezTo>
                      <a:pt x="273" y="1187"/>
                      <a:pt x="14" y="927"/>
                      <a:pt x="14" y="608"/>
                    </a:cubicBezTo>
                    <a:close/>
                    <a:moveTo>
                      <a:pt x="592" y="14"/>
                    </a:moveTo>
                    <a:cubicBezTo>
                      <a:pt x="265" y="15"/>
                      <a:pt x="0" y="281"/>
                      <a:pt x="0" y="608"/>
                    </a:cubicBezTo>
                    <a:cubicBezTo>
                      <a:pt x="0" y="936"/>
                      <a:pt x="265" y="1201"/>
                      <a:pt x="592" y="1202"/>
                    </a:cubicBezTo>
                    <a:cubicBezTo>
                      <a:pt x="592" y="1217"/>
                      <a:pt x="592" y="1217"/>
                      <a:pt x="592" y="1217"/>
                    </a:cubicBezTo>
                    <a:cubicBezTo>
                      <a:pt x="593" y="1217"/>
                      <a:pt x="593" y="1217"/>
                      <a:pt x="593" y="1217"/>
                    </a:cubicBezTo>
                    <a:cubicBezTo>
                      <a:pt x="929" y="1217"/>
                      <a:pt x="1201" y="944"/>
                      <a:pt x="1201" y="608"/>
                    </a:cubicBezTo>
                    <a:cubicBezTo>
                      <a:pt x="1201" y="272"/>
                      <a:pt x="929" y="0"/>
                      <a:pt x="593" y="0"/>
                    </a:cubicBezTo>
                    <a:cubicBezTo>
                      <a:pt x="592" y="0"/>
                      <a:pt x="592" y="0"/>
                      <a:pt x="592" y="0"/>
                    </a:cubicBezTo>
                    <a:cubicBezTo>
                      <a:pt x="592" y="14"/>
                      <a:pt x="592" y="14"/>
                      <a:pt x="592" y="1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grpSp>
        <p:sp>
          <p:nvSpPr>
            <p:cNvPr id="27" name="Freeform 13"/>
            <p:cNvSpPr/>
            <p:nvPr/>
          </p:nvSpPr>
          <p:spPr bwMode="auto">
            <a:xfrm>
              <a:off x="6195485" y="3611033"/>
              <a:ext cx="1214967" cy="1212851"/>
            </a:xfrm>
            <a:custGeom>
              <a:avLst/>
              <a:gdLst>
                <a:gd name="T0" fmla="*/ 580 w 580"/>
                <a:gd name="T1" fmla="*/ 0 h 579"/>
                <a:gd name="T2" fmla="*/ 1 w 580"/>
                <a:gd name="T3" fmla="*/ 579 h 579"/>
                <a:gd name="T4" fmla="*/ 0 w 580"/>
                <a:gd name="T5" fmla="*/ 579 h 579"/>
                <a:gd name="T6" fmla="*/ 0 w 580"/>
                <a:gd name="T7" fmla="*/ 0 h 579"/>
                <a:gd name="T8" fmla="*/ 580 w 580"/>
                <a:gd name="T9" fmla="*/ 0 h 579"/>
              </a:gdLst>
              <a:ahLst/>
              <a:cxnLst>
                <a:cxn ang="0">
                  <a:pos x="T0" y="T1"/>
                </a:cxn>
                <a:cxn ang="0">
                  <a:pos x="T2" y="T3"/>
                </a:cxn>
                <a:cxn ang="0">
                  <a:pos x="T4" y="T5"/>
                </a:cxn>
                <a:cxn ang="0">
                  <a:pos x="T6" y="T7"/>
                </a:cxn>
                <a:cxn ang="0">
                  <a:pos x="T8" y="T9"/>
                </a:cxn>
              </a:cxnLst>
              <a:rect l="0" t="0" r="r" b="b"/>
              <a:pathLst>
                <a:path w="580" h="579">
                  <a:moveTo>
                    <a:pt x="580" y="0"/>
                  </a:moveTo>
                  <a:cubicBezTo>
                    <a:pt x="580" y="321"/>
                    <a:pt x="321" y="579"/>
                    <a:pt x="1" y="579"/>
                  </a:cubicBezTo>
                  <a:cubicBezTo>
                    <a:pt x="0" y="579"/>
                    <a:pt x="0" y="579"/>
                    <a:pt x="0" y="579"/>
                  </a:cubicBezTo>
                  <a:cubicBezTo>
                    <a:pt x="0" y="0"/>
                    <a:pt x="0" y="0"/>
                    <a:pt x="0" y="0"/>
                  </a:cubicBezTo>
                  <a:lnTo>
                    <a:pt x="580" y="0"/>
                  </a:lnTo>
                  <a:close/>
                </a:path>
              </a:pathLst>
            </a:custGeom>
            <a:solidFill>
              <a:schemeClr val="accent2"/>
            </a:solidFill>
            <a:ln>
              <a:noFill/>
            </a:ln>
          </p:spPr>
          <p:txBody>
            <a:bodyPr vert="horz" wrap="square" lIns="121920" tIns="60960" rIns="121920" bIns="60960" numCol="1" anchor="t" anchorCtr="0" compatLnSpc="1"/>
            <a:lstStyle/>
            <a:p>
              <a:endParaRPr lang="en-US" sz="2400"/>
            </a:p>
          </p:txBody>
        </p:sp>
        <p:sp>
          <p:nvSpPr>
            <p:cNvPr id="28" name="Freeform 14"/>
            <p:cNvSpPr/>
            <p:nvPr/>
          </p:nvSpPr>
          <p:spPr bwMode="auto">
            <a:xfrm>
              <a:off x="4980518" y="2398184"/>
              <a:ext cx="1214967" cy="1212851"/>
            </a:xfrm>
            <a:custGeom>
              <a:avLst/>
              <a:gdLst>
                <a:gd name="T0" fmla="*/ 0 w 580"/>
                <a:gd name="T1" fmla="*/ 579 h 579"/>
                <a:gd name="T2" fmla="*/ 578 w 580"/>
                <a:gd name="T3" fmla="*/ 0 h 579"/>
                <a:gd name="T4" fmla="*/ 580 w 580"/>
                <a:gd name="T5" fmla="*/ 0 h 579"/>
                <a:gd name="T6" fmla="*/ 580 w 580"/>
                <a:gd name="T7" fmla="*/ 579 h 579"/>
                <a:gd name="T8" fmla="*/ 0 w 580"/>
                <a:gd name="T9" fmla="*/ 579 h 579"/>
              </a:gdLst>
              <a:ahLst/>
              <a:cxnLst>
                <a:cxn ang="0">
                  <a:pos x="T0" y="T1"/>
                </a:cxn>
                <a:cxn ang="0">
                  <a:pos x="T2" y="T3"/>
                </a:cxn>
                <a:cxn ang="0">
                  <a:pos x="T4" y="T5"/>
                </a:cxn>
                <a:cxn ang="0">
                  <a:pos x="T6" y="T7"/>
                </a:cxn>
                <a:cxn ang="0">
                  <a:pos x="T8" y="T9"/>
                </a:cxn>
              </a:cxnLst>
              <a:rect l="0" t="0" r="r" b="b"/>
              <a:pathLst>
                <a:path w="580" h="579">
                  <a:moveTo>
                    <a:pt x="0" y="579"/>
                  </a:moveTo>
                  <a:cubicBezTo>
                    <a:pt x="0" y="259"/>
                    <a:pt x="258" y="0"/>
                    <a:pt x="578" y="0"/>
                  </a:cubicBezTo>
                  <a:cubicBezTo>
                    <a:pt x="580" y="0"/>
                    <a:pt x="580" y="0"/>
                    <a:pt x="580" y="0"/>
                  </a:cubicBezTo>
                  <a:cubicBezTo>
                    <a:pt x="580" y="579"/>
                    <a:pt x="580" y="579"/>
                    <a:pt x="580" y="579"/>
                  </a:cubicBezTo>
                  <a:lnTo>
                    <a:pt x="0" y="579"/>
                  </a:lnTo>
                  <a:close/>
                </a:path>
              </a:pathLst>
            </a:custGeom>
            <a:solidFill>
              <a:schemeClr val="accent6"/>
            </a:solidFill>
            <a:ln>
              <a:noFill/>
            </a:ln>
          </p:spPr>
          <p:txBody>
            <a:bodyPr vert="horz" wrap="square" lIns="121920" tIns="60960" rIns="121920" bIns="60960" numCol="1" anchor="t" anchorCtr="0" compatLnSpc="1"/>
            <a:lstStyle/>
            <a:p>
              <a:endParaRPr lang="en-US" sz="2400"/>
            </a:p>
          </p:txBody>
        </p:sp>
        <p:sp>
          <p:nvSpPr>
            <p:cNvPr id="29" name="Freeform 15"/>
            <p:cNvSpPr/>
            <p:nvPr/>
          </p:nvSpPr>
          <p:spPr bwMode="auto">
            <a:xfrm>
              <a:off x="4980518" y="3611033"/>
              <a:ext cx="1214967" cy="1212851"/>
            </a:xfrm>
            <a:custGeom>
              <a:avLst/>
              <a:gdLst>
                <a:gd name="T0" fmla="*/ 0 w 580"/>
                <a:gd name="T1" fmla="*/ 0 h 579"/>
                <a:gd name="T2" fmla="*/ 578 w 580"/>
                <a:gd name="T3" fmla="*/ 579 h 579"/>
                <a:gd name="T4" fmla="*/ 580 w 580"/>
                <a:gd name="T5" fmla="*/ 579 h 579"/>
                <a:gd name="T6" fmla="*/ 580 w 580"/>
                <a:gd name="T7" fmla="*/ 0 h 579"/>
                <a:gd name="T8" fmla="*/ 0 w 580"/>
                <a:gd name="T9" fmla="*/ 0 h 579"/>
              </a:gdLst>
              <a:ahLst/>
              <a:cxnLst>
                <a:cxn ang="0">
                  <a:pos x="T0" y="T1"/>
                </a:cxn>
                <a:cxn ang="0">
                  <a:pos x="T2" y="T3"/>
                </a:cxn>
                <a:cxn ang="0">
                  <a:pos x="T4" y="T5"/>
                </a:cxn>
                <a:cxn ang="0">
                  <a:pos x="T6" y="T7"/>
                </a:cxn>
                <a:cxn ang="0">
                  <a:pos x="T8" y="T9"/>
                </a:cxn>
              </a:cxnLst>
              <a:rect l="0" t="0" r="r" b="b"/>
              <a:pathLst>
                <a:path w="580" h="579">
                  <a:moveTo>
                    <a:pt x="0" y="0"/>
                  </a:moveTo>
                  <a:cubicBezTo>
                    <a:pt x="0" y="321"/>
                    <a:pt x="258" y="579"/>
                    <a:pt x="578" y="579"/>
                  </a:cubicBezTo>
                  <a:cubicBezTo>
                    <a:pt x="580" y="579"/>
                    <a:pt x="580" y="579"/>
                    <a:pt x="580" y="579"/>
                  </a:cubicBezTo>
                  <a:cubicBezTo>
                    <a:pt x="580" y="0"/>
                    <a:pt x="580" y="0"/>
                    <a:pt x="580" y="0"/>
                  </a:cubicBezTo>
                  <a:lnTo>
                    <a:pt x="0" y="0"/>
                  </a:lnTo>
                  <a:close/>
                </a:path>
              </a:pathLst>
            </a:custGeom>
            <a:solidFill>
              <a:schemeClr val="accent3"/>
            </a:solidFill>
            <a:ln>
              <a:noFill/>
            </a:ln>
          </p:spPr>
          <p:txBody>
            <a:bodyPr vert="horz" wrap="square" lIns="121920" tIns="60960" rIns="121920" bIns="60960" numCol="1" anchor="t" anchorCtr="0" compatLnSpc="1"/>
            <a:lstStyle/>
            <a:p>
              <a:endParaRPr lang="en-US" sz="2400"/>
            </a:p>
          </p:txBody>
        </p:sp>
        <p:sp>
          <p:nvSpPr>
            <p:cNvPr id="30" name="Freeform 12"/>
            <p:cNvSpPr/>
            <p:nvPr/>
          </p:nvSpPr>
          <p:spPr bwMode="auto">
            <a:xfrm>
              <a:off x="6195485" y="2398184"/>
              <a:ext cx="1214967" cy="1212851"/>
            </a:xfrm>
            <a:custGeom>
              <a:avLst/>
              <a:gdLst>
                <a:gd name="T0" fmla="*/ 580 w 580"/>
                <a:gd name="T1" fmla="*/ 579 h 579"/>
                <a:gd name="T2" fmla="*/ 1 w 580"/>
                <a:gd name="T3" fmla="*/ 0 h 579"/>
                <a:gd name="T4" fmla="*/ 0 w 580"/>
                <a:gd name="T5" fmla="*/ 0 h 579"/>
                <a:gd name="T6" fmla="*/ 0 w 580"/>
                <a:gd name="T7" fmla="*/ 579 h 579"/>
                <a:gd name="T8" fmla="*/ 580 w 580"/>
                <a:gd name="T9" fmla="*/ 579 h 579"/>
              </a:gdLst>
              <a:ahLst/>
              <a:cxnLst>
                <a:cxn ang="0">
                  <a:pos x="T0" y="T1"/>
                </a:cxn>
                <a:cxn ang="0">
                  <a:pos x="T2" y="T3"/>
                </a:cxn>
                <a:cxn ang="0">
                  <a:pos x="T4" y="T5"/>
                </a:cxn>
                <a:cxn ang="0">
                  <a:pos x="T6" y="T7"/>
                </a:cxn>
                <a:cxn ang="0">
                  <a:pos x="T8" y="T9"/>
                </a:cxn>
              </a:cxnLst>
              <a:rect l="0" t="0" r="r" b="b"/>
              <a:pathLst>
                <a:path w="580" h="579">
                  <a:moveTo>
                    <a:pt x="580" y="579"/>
                  </a:moveTo>
                  <a:cubicBezTo>
                    <a:pt x="580" y="259"/>
                    <a:pt x="321" y="0"/>
                    <a:pt x="1" y="0"/>
                  </a:cubicBezTo>
                  <a:cubicBezTo>
                    <a:pt x="0" y="0"/>
                    <a:pt x="0" y="0"/>
                    <a:pt x="0" y="0"/>
                  </a:cubicBezTo>
                  <a:cubicBezTo>
                    <a:pt x="0" y="579"/>
                    <a:pt x="0" y="579"/>
                    <a:pt x="0" y="579"/>
                  </a:cubicBezTo>
                  <a:lnTo>
                    <a:pt x="580" y="579"/>
                  </a:lnTo>
                  <a:close/>
                </a:path>
              </a:pathLst>
            </a:custGeom>
            <a:solidFill>
              <a:schemeClr val="accent1"/>
            </a:solidFill>
            <a:ln>
              <a:noFill/>
            </a:ln>
          </p:spPr>
          <p:txBody>
            <a:bodyPr vert="horz" wrap="square" lIns="121920" tIns="60960" rIns="121920" bIns="60960" numCol="1" anchor="t" anchorCtr="0" compatLnSpc="1"/>
            <a:lstStyle/>
            <a:p>
              <a:endParaRPr lang="en-US" sz="2400"/>
            </a:p>
          </p:txBody>
        </p:sp>
        <p:sp>
          <p:nvSpPr>
            <p:cNvPr id="31" name="Oval 16"/>
            <p:cNvSpPr>
              <a:spLocks noChangeArrowheads="1"/>
            </p:cNvSpPr>
            <p:nvPr/>
          </p:nvSpPr>
          <p:spPr bwMode="auto">
            <a:xfrm>
              <a:off x="5604933" y="3024717"/>
              <a:ext cx="1191683" cy="1193800"/>
            </a:xfrm>
            <a:prstGeom prst="ellipse">
              <a:avLst/>
            </a:prstGeom>
            <a:solidFill>
              <a:schemeClr val="bg1">
                <a:lumMod val="85000"/>
              </a:schemeClr>
            </a:solidFill>
            <a:ln>
              <a:noFill/>
            </a:ln>
          </p:spPr>
          <p:txBody>
            <a:bodyPr vert="horz" wrap="square" lIns="121920" tIns="60960" rIns="121920" bIns="60960" numCol="1" anchor="t" anchorCtr="0" compatLnSpc="1"/>
            <a:lstStyle/>
            <a:p>
              <a:endParaRPr lang="en-US" sz="2400"/>
            </a:p>
          </p:txBody>
        </p:sp>
      </p:grpSp>
      <p:sp>
        <p:nvSpPr>
          <p:cNvPr id="42" name="TextBox 18"/>
          <p:cNvSpPr txBox="1"/>
          <p:nvPr/>
        </p:nvSpPr>
        <p:spPr>
          <a:xfrm>
            <a:off x="7233204" y="4774489"/>
            <a:ext cx="4162369" cy="369332"/>
          </a:xfrm>
          <a:prstGeom prst="rect">
            <a:avLst/>
          </a:prstGeom>
          <a:noFill/>
        </p:spPr>
        <p:txBody>
          <a:bodyPr wrap="square" lIns="0" tIns="0" rIns="0" bIns="0" rtlCol="0">
            <a:spAutoFit/>
          </a:bodyPr>
          <a:lstStyle/>
          <a:p>
            <a:r>
              <a:rPr lang="en-US" sz="2400" dirty="0">
                <a:solidFill>
                  <a:schemeClr val="bg1"/>
                </a:solidFill>
                <a:latin typeface="Raleway" pitchFamily="34" charset="0"/>
                <a:ea typeface="Open Sans" pitchFamily="34" charset="0"/>
                <a:cs typeface="Open Sans" pitchFamily="34" charset="0"/>
              </a:rPr>
              <a:t>Sorghum processing plants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67055" y="527685"/>
            <a:ext cx="7882255" cy="521970"/>
          </a:xfrm>
          <a:prstGeom prst="rect">
            <a:avLst/>
          </a:prstGeom>
          <a:noFill/>
        </p:spPr>
        <p:txBody>
          <a:bodyPr wrap="square" rtlCol="0">
            <a:spAutoFit/>
          </a:bodyPr>
          <a:lstStyle/>
          <a:p>
            <a:r>
              <a:rPr lang="en-US" altLang="zh-CN" sz="2800" b="1"/>
              <a:t>Solution I: Improved Granaries in Tanzania</a:t>
            </a:r>
          </a:p>
        </p:txBody>
      </p:sp>
      <p:sp>
        <p:nvSpPr>
          <p:cNvPr id="8" name="文本框 7"/>
          <p:cNvSpPr txBox="1"/>
          <p:nvPr/>
        </p:nvSpPr>
        <p:spPr>
          <a:xfrm>
            <a:off x="1694180" y="1741805"/>
            <a:ext cx="3187065" cy="398780"/>
          </a:xfrm>
          <a:prstGeom prst="rect">
            <a:avLst/>
          </a:prstGeom>
          <a:noFill/>
        </p:spPr>
        <p:txBody>
          <a:bodyPr wrap="square" rtlCol="0">
            <a:spAutoFit/>
          </a:bodyPr>
          <a:lstStyle/>
          <a:p>
            <a:r>
              <a:rPr lang="en-US" altLang="zh-CN" sz="2000">
                <a:sym typeface="+mn-ea"/>
              </a:rPr>
              <a:t>Target food: sorghum</a:t>
            </a:r>
            <a:endParaRPr lang="en-US" altLang="zh-CN" sz="2000"/>
          </a:p>
        </p:txBody>
      </p:sp>
      <p:pic>
        <p:nvPicPr>
          <p:cNvPr id="9" name="图片 8" descr="Singida_map"/>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69710" y="1434465"/>
            <a:ext cx="4315460" cy="4109085"/>
          </a:xfrm>
          <a:prstGeom prst="rect">
            <a:avLst/>
          </a:prstGeom>
        </p:spPr>
      </p:pic>
      <p:grpSp>
        <p:nvGrpSpPr>
          <p:cNvPr id="21" name="Group 55"/>
          <p:cNvGrpSpPr>
            <a:grpSpLocks noChangeAspect="1"/>
          </p:cNvGrpSpPr>
          <p:nvPr/>
        </p:nvGrpSpPr>
        <p:grpSpPr>
          <a:xfrm>
            <a:off x="1007110" y="1647825"/>
            <a:ext cx="553720" cy="558165"/>
            <a:chOff x="6780628" y="2626510"/>
            <a:chExt cx="937712" cy="943597"/>
          </a:xfrm>
        </p:grpSpPr>
        <p:sp>
          <p:nvSpPr>
            <p:cNvPr id="22" name="Oval 29"/>
            <p:cNvSpPr/>
            <p:nvPr/>
          </p:nvSpPr>
          <p:spPr>
            <a:xfrm>
              <a:off x="6780628" y="2626510"/>
              <a:ext cx="937712" cy="943597"/>
            </a:xfrm>
            <a:prstGeom prst="ellipse">
              <a:avLst/>
            </a:prstGeom>
            <a:solidFill>
              <a:srgbClr val="16A085"/>
            </a:solidFill>
            <a:ln>
              <a:noFill/>
            </a:ln>
          </p:spPr>
          <p:style>
            <a:lnRef idx="2">
              <a:srgbClr val="2C3F50">
                <a:shade val="50000"/>
              </a:srgbClr>
            </a:lnRef>
            <a:fillRef idx="1">
              <a:srgbClr val="2C3F50"/>
            </a:fillRef>
            <a:effectRef idx="0">
              <a:srgbClr val="2C3F50"/>
            </a:effectRef>
            <a:fontRef idx="minor">
              <a:sysClr val="window" lastClr="FFFFFF"/>
            </a:fontRef>
          </p:style>
          <p:txBody>
            <a:bodyPr anchor="ctr"/>
            <a:lstStyle/>
            <a:p>
              <a:pPr algn="ctr">
                <a:defRPr/>
              </a:pPr>
              <a:endParaRPr lang="en-US" sz="11735">
                <a:solidFill>
                  <a:sysClr val="window" lastClr="FFFFFF"/>
                </a:solidFill>
              </a:endParaRPr>
            </a:p>
          </p:txBody>
        </p:sp>
        <p:grpSp>
          <p:nvGrpSpPr>
            <p:cNvPr id="23" name="Group 50"/>
            <p:cNvGrpSpPr/>
            <p:nvPr/>
          </p:nvGrpSpPr>
          <p:grpSpPr>
            <a:xfrm>
              <a:off x="7017781" y="2951941"/>
              <a:ext cx="447475" cy="341239"/>
              <a:chOff x="4621133" y="3173267"/>
              <a:chExt cx="689807" cy="526039"/>
            </a:xfrm>
          </p:grpSpPr>
          <p:sp>
            <p:nvSpPr>
              <p:cNvPr id="24" name="Freeform 5"/>
              <p:cNvSpPr/>
              <p:nvPr/>
            </p:nvSpPr>
            <p:spPr bwMode="auto">
              <a:xfrm>
                <a:off x="4621133" y="3230338"/>
                <a:ext cx="359791" cy="401973"/>
              </a:xfrm>
              <a:custGeom>
                <a:avLst/>
                <a:gdLst>
                  <a:gd name="T0" fmla="*/ 18 w 145"/>
                  <a:gd name="T1" fmla="*/ 143 h 162"/>
                  <a:gd name="T2" fmla="*/ 18 w 145"/>
                  <a:gd name="T3" fmla="*/ 21 h 162"/>
                  <a:gd name="T4" fmla="*/ 124 w 145"/>
                  <a:gd name="T5" fmla="*/ 21 h 162"/>
                  <a:gd name="T6" fmla="*/ 145 w 145"/>
                  <a:gd name="T7" fmla="*/ 0 h 162"/>
                  <a:gd name="T8" fmla="*/ 0 w 145"/>
                  <a:gd name="T9" fmla="*/ 0 h 162"/>
                  <a:gd name="T10" fmla="*/ 0 w 145"/>
                  <a:gd name="T11" fmla="*/ 162 h 162"/>
                  <a:gd name="T12" fmla="*/ 68 w 145"/>
                  <a:gd name="T13" fmla="*/ 162 h 162"/>
                  <a:gd name="T14" fmla="*/ 77 w 145"/>
                  <a:gd name="T15" fmla="*/ 143 h 162"/>
                  <a:gd name="T16" fmla="*/ 18 w 145"/>
                  <a:gd name="T17" fmla="*/ 14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162">
                    <a:moveTo>
                      <a:pt x="18" y="143"/>
                    </a:moveTo>
                    <a:lnTo>
                      <a:pt x="18" y="21"/>
                    </a:lnTo>
                    <a:lnTo>
                      <a:pt x="124" y="21"/>
                    </a:lnTo>
                    <a:lnTo>
                      <a:pt x="145" y="0"/>
                    </a:lnTo>
                    <a:lnTo>
                      <a:pt x="0" y="0"/>
                    </a:lnTo>
                    <a:lnTo>
                      <a:pt x="0" y="162"/>
                    </a:lnTo>
                    <a:lnTo>
                      <a:pt x="68" y="162"/>
                    </a:lnTo>
                    <a:lnTo>
                      <a:pt x="77" y="143"/>
                    </a:lnTo>
                    <a:lnTo>
                      <a:pt x="18" y="14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25" name="Freeform 6"/>
              <p:cNvSpPr/>
              <p:nvPr/>
            </p:nvSpPr>
            <p:spPr bwMode="auto">
              <a:xfrm>
                <a:off x="4856859" y="3230338"/>
                <a:ext cx="454081" cy="401973"/>
              </a:xfrm>
              <a:custGeom>
                <a:avLst/>
                <a:gdLst>
                  <a:gd name="T0" fmla="*/ 76 w 88"/>
                  <a:gd name="T1" fmla="*/ 18 h 78"/>
                  <a:gd name="T2" fmla="*/ 76 w 88"/>
                  <a:gd name="T3" fmla="*/ 0 h 78"/>
                  <a:gd name="T4" fmla="*/ 40 w 88"/>
                  <a:gd name="T5" fmla="*/ 0 h 78"/>
                  <a:gd name="T6" fmla="*/ 37 w 88"/>
                  <a:gd name="T7" fmla="*/ 10 h 78"/>
                  <a:gd name="T8" fmla="*/ 67 w 88"/>
                  <a:gd name="T9" fmla="*/ 10 h 78"/>
                  <a:gd name="T10" fmla="*/ 67 w 88"/>
                  <a:gd name="T11" fmla="*/ 69 h 78"/>
                  <a:gd name="T12" fmla="*/ 10 w 88"/>
                  <a:gd name="T13" fmla="*/ 69 h 78"/>
                  <a:gd name="T14" fmla="*/ 0 w 88"/>
                  <a:gd name="T15" fmla="*/ 78 h 78"/>
                  <a:gd name="T16" fmla="*/ 76 w 88"/>
                  <a:gd name="T17" fmla="*/ 78 h 78"/>
                  <a:gd name="T18" fmla="*/ 76 w 88"/>
                  <a:gd name="T19" fmla="*/ 60 h 78"/>
                  <a:gd name="T20" fmla="*/ 88 w 88"/>
                  <a:gd name="T21" fmla="*/ 54 h 78"/>
                  <a:gd name="T22" fmla="*/ 88 w 88"/>
                  <a:gd name="T23" fmla="*/ 26 h 78"/>
                  <a:gd name="T24" fmla="*/ 76 w 88"/>
                  <a:gd name="T25" fmla="*/ 1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8">
                    <a:moveTo>
                      <a:pt x="76" y="18"/>
                    </a:moveTo>
                    <a:cubicBezTo>
                      <a:pt x="76" y="0"/>
                      <a:pt x="76" y="0"/>
                      <a:pt x="76" y="0"/>
                    </a:cubicBezTo>
                    <a:cubicBezTo>
                      <a:pt x="40" y="0"/>
                      <a:pt x="40" y="0"/>
                      <a:pt x="40" y="0"/>
                    </a:cubicBezTo>
                    <a:cubicBezTo>
                      <a:pt x="37" y="10"/>
                      <a:pt x="37" y="10"/>
                      <a:pt x="37" y="10"/>
                    </a:cubicBezTo>
                    <a:cubicBezTo>
                      <a:pt x="67" y="10"/>
                      <a:pt x="67" y="10"/>
                      <a:pt x="67" y="10"/>
                    </a:cubicBezTo>
                    <a:cubicBezTo>
                      <a:pt x="67" y="69"/>
                      <a:pt x="67" y="69"/>
                      <a:pt x="67" y="69"/>
                    </a:cubicBezTo>
                    <a:cubicBezTo>
                      <a:pt x="10" y="69"/>
                      <a:pt x="10" y="69"/>
                      <a:pt x="10" y="69"/>
                    </a:cubicBezTo>
                    <a:cubicBezTo>
                      <a:pt x="0" y="78"/>
                      <a:pt x="0" y="78"/>
                      <a:pt x="0" y="78"/>
                    </a:cubicBezTo>
                    <a:cubicBezTo>
                      <a:pt x="76" y="78"/>
                      <a:pt x="76" y="78"/>
                      <a:pt x="76" y="78"/>
                    </a:cubicBezTo>
                    <a:cubicBezTo>
                      <a:pt x="76" y="60"/>
                      <a:pt x="76" y="60"/>
                      <a:pt x="76" y="60"/>
                    </a:cubicBezTo>
                    <a:cubicBezTo>
                      <a:pt x="80" y="60"/>
                      <a:pt x="88" y="61"/>
                      <a:pt x="88" y="54"/>
                    </a:cubicBezTo>
                    <a:cubicBezTo>
                      <a:pt x="88" y="26"/>
                      <a:pt x="88" y="26"/>
                      <a:pt x="88" y="26"/>
                    </a:cubicBezTo>
                    <a:cubicBezTo>
                      <a:pt x="88" y="17"/>
                      <a:pt x="79" y="18"/>
                      <a:pt x="76" y="18"/>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26" name="Freeform 7"/>
              <p:cNvSpPr/>
              <p:nvPr/>
            </p:nvSpPr>
            <p:spPr bwMode="auto">
              <a:xfrm>
                <a:off x="4707980" y="3317183"/>
                <a:ext cx="181137" cy="225801"/>
              </a:xfrm>
              <a:custGeom>
                <a:avLst/>
                <a:gdLst>
                  <a:gd name="T0" fmla="*/ 0 w 73"/>
                  <a:gd name="T1" fmla="*/ 0 h 91"/>
                  <a:gd name="T2" fmla="*/ 0 w 73"/>
                  <a:gd name="T3" fmla="*/ 91 h 91"/>
                  <a:gd name="T4" fmla="*/ 0 w 73"/>
                  <a:gd name="T5" fmla="*/ 91 h 91"/>
                  <a:gd name="T6" fmla="*/ 48 w 73"/>
                  <a:gd name="T7" fmla="*/ 91 h 91"/>
                  <a:gd name="T8" fmla="*/ 60 w 73"/>
                  <a:gd name="T9" fmla="*/ 60 h 91"/>
                  <a:gd name="T10" fmla="*/ 19 w 73"/>
                  <a:gd name="T11" fmla="*/ 60 h 91"/>
                  <a:gd name="T12" fmla="*/ 73 w 73"/>
                  <a:gd name="T13" fmla="*/ 0 h 91"/>
                  <a:gd name="T14" fmla="*/ 0 w 73"/>
                  <a:gd name="T15" fmla="*/ 0 h 91"/>
                  <a:gd name="T16" fmla="*/ 0 w 73"/>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91">
                    <a:moveTo>
                      <a:pt x="0" y="0"/>
                    </a:moveTo>
                    <a:lnTo>
                      <a:pt x="0" y="91"/>
                    </a:lnTo>
                    <a:lnTo>
                      <a:pt x="0" y="91"/>
                    </a:lnTo>
                    <a:lnTo>
                      <a:pt x="48" y="91"/>
                    </a:lnTo>
                    <a:lnTo>
                      <a:pt x="60" y="60"/>
                    </a:lnTo>
                    <a:lnTo>
                      <a:pt x="19" y="60"/>
                    </a:lnTo>
                    <a:lnTo>
                      <a:pt x="73" y="0"/>
                    </a:lnTo>
                    <a:lnTo>
                      <a:pt x="0" y="0"/>
                    </a:lnTo>
                    <a:lnTo>
                      <a:pt x="0" y="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28" name="Freeform 8"/>
              <p:cNvSpPr/>
              <p:nvPr/>
            </p:nvSpPr>
            <p:spPr bwMode="auto">
              <a:xfrm>
                <a:off x="4951149" y="3317183"/>
                <a:ext cx="215875" cy="225801"/>
              </a:xfrm>
              <a:custGeom>
                <a:avLst/>
                <a:gdLst>
                  <a:gd name="T0" fmla="*/ 66 w 87"/>
                  <a:gd name="T1" fmla="*/ 21 h 91"/>
                  <a:gd name="T2" fmla="*/ 0 w 87"/>
                  <a:gd name="T3" fmla="*/ 91 h 91"/>
                  <a:gd name="T4" fmla="*/ 87 w 87"/>
                  <a:gd name="T5" fmla="*/ 91 h 91"/>
                  <a:gd name="T6" fmla="*/ 87 w 87"/>
                  <a:gd name="T7" fmla="*/ 0 h 91"/>
                  <a:gd name="T8" fmla="*/ 31 w 87"/>
                  <a:gd name="T9" fmla="*/ 0 h 91"/>
                  <a:gd name="T10" fmla="*/ 24 w 87"/>
                  <a:gd name="T11" fmla="*/ 21 h 91"/>
                  <a:gd name="T12" fmla="*/ 66 w 87"/>
                  <a:gd name="T13" fmla="*/ 21 h 91"/>
                </a:gdLst>
                <a:ahLst/>
                <a:cxnLst>
                  <a:cxn ang="0">
                    <a:pos x="T0" y="T1"/>
                  </a:cxn>
                  <a:cxn ang="0">
                    <a:pos x="T2" y="T3"/>
                  </a:cxn>
                  <a:cxn ang="0">
                    <a:pos x="T4" y="T5"/>
                  </a:cxn>
                  <a:cxn ang="0">
                    <a:pos x="T6" y="T7"/>
                  </a:cxn>
                  <a:cxn ang="0">
                    <a:pos x="T8" y="T9"/>
                  </a:cxn>
                  <a:cxn ang="0">
                    <a:pos x="T10" y="T11"/>
                  </a:cxn>
                  <a:cxn ang="0">
                    <a:pos x="T12" y="T13"/>
                  </a:cxn>
                </a:cxnLst>
                <a:rect l="0" t="0" r="r" b="b"/>
                <a:pathLst>
                  <a:path w="87" h="91">
                    <a:moveTo>
                      <a:pt x="66" y="21"/>
                    </a:moveTo>
                    <a:lnTo>
                      <a:pt x="0" y="91"/>
                    </a:lnTo>
                    <a:lnTo>
                      <a:pt x="87" y="91"/>
                    </a:lnTo>
                    <a:lnTo>
                      <a:pt x="87" y="0"/>
                    </a:lnTo>
                    <a:lnTo>
                      <a:pt x="31" y="0"/>
                    </a:lnTo>
                    <a:lnTo>
                      <a:pt x="24" y="21"/>
                    </a:lnTo>
                    <a:lnTo>
                      <a:pt x="66" y="21"/>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29" name="Freeform 9"/>
              <p:cNvSpPr/>
              <p:nvPr/>
            </p:nvSpPr>
            <p:spPr bwMode="auto">
              <a:xfrm>
                <a:off x="4784900" y="3173267"/>
                <a:ext cx="282870" cy="526039"/>
              </a:xfrm>
              <a:custGeom>
                <a:avLst/>
                <a:gdLst>
                  <a:gd name="T0" fmla="*/ 79 w 114"/>
                  <a:gd name="T1" fmla="*/ 87 h 212"/>
                  <a:gd name="T2" fmla="*/ 112 w 114"/>
                  <a:gd name="T3" fmla="*/ 0 h 212"/>
                  <a:gd name="T4" fmla="*/ 8 w 114"/>
                  <a:gd name="T5" fmla="*/ 110 h 212"/>
                  <a:gd name="T6" fmla="*/ 44 w 114"/>
                  <a:gd name="T7" fmla="*/ 110 h 212"/>
                  <a:gd name="T8" fmla="*/ 0 w 114"/>
                  <a:gd name="T9" fmla="*/ 212 h 212"/>
                  <a:gd name="T10" fmla="*/ 114 w 114"/>
                  <a:gd name="T11" fmla="*/ 85 h 212"/>
                  <a:gd name="T12" fmla="*/ 79 w 114"/>
                  <a:gd name="T13" fmla="*/ 87 h 212"/>
                </a:gdLst>
                <a:ahLst/>
                <a:cxnLst>
                  <a:cxn ang="0">
                    <a:pos x="T0" y="T1"/>
                  </a:cxn>
                  <a:cxn ang="0">
                    <a:pos x="T2" y="T3"/>
                  </a:cxn>
                  <a:cxn ang="0">
                    <a:pos x="T4" y="T5"/>
                  </a:cxn>
                  <a:cxn ang="0">
                    <a:pos x="T6" y="T7"/>
                  </a:cxn>
                  <a:cxn ang="0">
                    <a:pos x="T8" y="T9"/>
                  </a:cxn>
                  <a:cxn ang="0">
                    <a:pos x="T10" y="T11"/>
                  </a:cxn>
                  <a:cxn ang="0">
                    <a:pos x="T12" y="T13"/>
                  </a:cxn>
                </a:cxnLst>
                <a:rect l="0" t="0" r="r" b="b"/>
                <a:pathLst>
                  <a:path w="114" h="212">
                    <a:moveTo>
                      <a:pt x="79" y="87"/>
                    </a:moveTo>
                    <a:lnTo>
                      <a:pt x="112" y="0"/>
                    </a:lnTo>
                    <a:lnTo>
                      <a:pt x="8" y="110"/>
                    </a:lnTo>
                    <a:lnTo>
                      <a:pt x="44" y="110"/>
                    </a:lnTo>
                    <a:lnTo>
                      <a:pt x="0" y="212"/>
                    </a:lnTo>
                    <a:lnTo>
                      <a:pt x="114" y="85"/>
                    </a:lnTo>
                    <a:lnTo>
                      <a:pt x="79" y="87"/>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grpSp>
      </p:grpSp>
      <p:grpSp>
        <p:nvGrpSpPr>
          <p:cNvPr id="31" name="Group 52"/>
          <p:cNvGrpSpPr>
            <a:grpSpLocks noChangeAspect="1"/>
          </p:cNvGrpSpPr>
          <p:nvPr/>
        </p:nvGrpSpPr>
        <p:grpSpPr>
          <a:xfrm>
            <a:off x="979805" y="2957195"/>
            <a:ext cx="553720" cy="558165"/>
            <a:chOff x="6780628" y="3949355"/>
            <a:chExt cx="937712" cy="943597"/>
          </a:xfrm>
        </p:grpSpPr>
        <p:sp>
          <p:nvSpPr>
            <p:cNvPr id="32" name="Oval 34"/>
            <p:cNvSpPr/>
            <p:nvPr/>
          </p:nvSpPr>
          <p:spPr>
            <a:xfrm>
              <a:off x="6780628" y="3949355"/>
              <a:ext cx="937712" cy="943597"/>
            </a:xfrm>
            <a:prstGeom prst="ellipse">
              <a:avLst/>
            </a:prstGeom>
            <a:solidFill>
              <a:srgbClr val="FFC000"/>
            </a:solidFill>
            <a:ln>
              <a:noFill/>
            </a:ln>
          </p:spPr>
          <p:style>
            <a:lnRef idx="2">
              <a:srgbClr val="2C3F50">
                <a:shade val="50000"/>
              </a:srgbClr>
            </a:lnRef>
            <a:fillRef idx="1">
              <a:srgbClr val="2C3F50"/>
            </a:fillRef>
            <a:effectRef idx="0">
              <a:srgbClr val="2C3F50"/>
            </a:effectRef>
            <a:fontRef idx="minor">
              <a:sysClr val="window" lastClr="FFFFFF"/>
            </a:fontRef>
          </p:style>
          <p:txBody>
            <a:bodyPr anchor="ctr"/>
            <a:lstStyle/>
            <a:p>
              <a:pPr algn="ctr">
                <a:defRPr/>
              </a:pPr>
              <a:endParaRPr lang="en-US" sz="11735">
                <a:solidFill>
                  <a:sysClr val="window" lastClr="FFFFFF"/>
                </a:solidFill>
              </a:endParaRPr>
            </a:p>
          </p:txBody>
        </p:sp>
        <p:sp>
          <p:nvSpPr>
            <p:cNvPr id="33" name="Freeform 47"/>
            <p:cNvSpPr>
              <a:spLocks noEditPoints="1"/>
            </p:cNvSpPr>
            <p:nvPr/>
          </p:nvSpPr>
          <p:spPr bwMode="auto">
            <a:xfrm>
              <a:off x="7107709" y="4223247"/>
              <a:ext cx="283550" cy="395811"/>
            </a:xfrm>
            <a:custGeom>
              <a:avLst/>
              <a:gdLst>
                <a:gd name="T0" fmla="*/ 104 w 109"/>
                <a:gd name="T1" fmla="*/ 68 h 142"/>
                <a:gd name="T2" fmla="*/ 96 w 109"/>
                <a:gd name="T3" fmla="*/ 68 h 142"/>
                <a:gd name="T4" fmla="*/ 96 w 109"/>
                <a:gd name="T5" fmla="*/ 44 h 142"/>
                <a:gd name="T6" fmla="*/ 84 w 109"/>
                <a:gd name="T7" fmla="*/ 13 h 142"/>
                <a:gd name="T8" fmla="*/ 55 w 109"/>
                <a:gd name="T9" fmla="*/ 0 h 142"/>
                <a:gd name="T10" fmla="*/ 25 w 109"/>
                <a:gd name="T11" fmla="*/ 13 h 142"/>
                <a:gd name="T12" fmla="*/ 13 w 109"/>
                <a:gd name="T13" fmla="*/ 44 h 142"/>
                <a:gd name="T14" fmla="*/ 13 w 109"/>
                <a:gd name="T15" fmla="*/ 68 h 142"/>
                <a:gd name="T16" fmla="*/ 6 w 109"/>
                <a:gd name="T17" fmla="*/ 68 h 142"/>
                <a:gd name="T18" fmla="*/ 0 w 109"/>
                <a:gd name="T19" fmla="*/ 73 h 142"/>
                <a:gd name="T20" fmla="*/ 0 w 109"/>
                <a:gd name="T21" fmla="*/ 137 h 142"/>
                <a:gd name="T22" fmla="*/ 6 w 109"/>
                <a:gd name="T23" fmla="*/ 142 h 142"/>
                <a:gd name="T24" fmla="*/ 104 w 109"/>
                <a:gd name="T25" fmla="*/ 142 h 142"/>
                <a:gd name="T26" fmla="*/ 109 w 109"/>
                <a:gd name="T27" fmla="*/ 137 h 142"/>
                <a:gd name="T28" fmla="*/ 109 w 109"/>
                <a:gd name="T29" fmla="*/ 73 h 142"/>
                <a:gd name="T30" fmla="*/ 104 w 109"/>
                <a:gd name="T31" fmla="*/ 68 h 142"/>
                <a:gd name="T32" fmla="*/ 66 w 109"/>
                <a:gd name="T33" fmla="*/ 124 h 142"/>
                <a:gd name="T34" fmla="*/ 55 w 109"/>
                <a:gd name="T35" fmla="*/ 136 h 142"/>
                <a:gd name="T36" fmla="*/ 43 w 109"/>
                <a:gd name="T37" fmla="*/ 124 h 142"/>
                <a:gd name="T38" fmla="*/ 43 w 109"/>
                <a:gd name="T39" fmla="*/ 103 h 142"/>
                <a:gd name="T40" fmla="*/ 55 w 109"/>
                <a:gd name="T41" fmla="*/ 91 h 142"/>
                <a:gd name="T42" fmla="*/ 66 w 109"/>
                <a:gd name="T43" fmla="*/ 103 h 142"/>
                <a:gd name="T44" fmla="*/ 66 w 109"/>
                <a:gd name="T45" fmla="*/ 124 h 142"/>
                <a:gd name="T46" fmla="*/ 77 w 109"/>
                <a:gd name="T47" fmla="*/ 68 h 142"/>
                <a:gd name="T48" fmla="*/ 33 w 109"/>
                <a:gd name="T49" fmla="*/ 68 h 142"/>
                <a:gd name="T50" fmla="*/ 33 w 109"/>
                <a:gd name="T51" fmla="*/ 44 h 142"/>
                <a:gd name="T52" fmla="*/ 39 w 109"/>
                <a:gd name="T53" fmla="*/ 27 h 142"/>
                <a:gd name="T54" fmla="*/ 55 w 109"/>
                <a:gd name="T55" fmla="*/ 20 h 142"/>
                <a:gd name="T56" fmla="*/ 70 w 109"/>
                <a:gd name="T57" fmla="*/ 27 h 142"/>
                <a:gd name="T58" fmla="*/ 77 w 109"/>
                <a:gd name="T59" fmla="*/ 44 h 142"/>
                <a:gd name="T60" fmla="*/ 77 w 109"/>
                <a:gd name="T61" fmla="*/ 6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42">
                  <a:moveTo>
                    <a:pt x="104" y="68"/>
                  </a:moveTo>
                  <a:cubicBezTo>
                    <a:pt x="96" y="68"/>
                    <a:pt x="96" y="68"/>
                    <a:pt x="96" y="68"/>
                  </a:cubicBezTo>
                  <a:cubicBezTo>
                    <a:pt x="96" y="44"/>
                    <a:pt x="96" y="44"/>
                    <a:pt x="96" y="44"/>
                  </a:cubicBezTo>
                  <a:cubicBezTo>
                    <a:pt x="96" y="32"/>
                    <a:pt x="92" y="21"/>
                    <a:pt x="84" y="13"/>
                  </a:cubicBezTo>
                  <a:cubicBezTo>
                    <a:pt x="77" y="5"/>
                    <a:pt x="66" y="0"/>
                    <a:pt x="55" y="0"/>
                  </a:cubicBezTo>
                  <a:cubicBezTo>
                    <a:pt x="43" y="0"/>
                    <a:pt x="32" y="5"/>
                    <a:pt x="25" y="13"/>
                  </a:cubicBezTo>
                  <a:cubicBezTo>
                    <a:pt x="17" y="21"/>
                    <a:pt x="13" y="32"/>
                    <a:pt x="13" y="44"/>
                  </a:cubicBezTo>
                  <a:cubicBezTo>
                    <a:pt x="13" y="68"/>
                    <a:pt x="13" y="68"/>
                    <a:pt x="13" y="68"/>
                  </a:cubicBezTo>
                  <a:cubicBezTo>
                    <a:pt x="6" y="68"/>
                    <a:pt x="6" y="68"/>
                    <a:pt x="6" y="68"/>
                  </a:cubicBezTo>
                  <a:cubicBezTo>
                    <a:pt x="3" y="68"/>
                    <a:pt x="0" y="71"/>
                    <a:pt x="0" y="73"/>
                  </a:cubicBezTo>
                  <a:cubicBezTo>
                    <a:pt x="0" y="137"/>
                    <a:pt x="0" y="137"/>
                    <a:pt x="0" y="137"/>
                  </a:cubicBezTo>
                  <a:cubicBezTo>
                    <a:pt x="0" y="140"/>
                    <a:pt x="3" y="142"/>
                    <a:pt x="6" y="142"/>
                  </a:cubicBezTo>
                  <a:cubicBezTo>
                    <a:pt x="104" y="142"/>
                    <a:pt x="104" y="142"/>
                    <a:pt x="104" y="142"/>
                  </a:cubicBezTo>
                  <a:cubicBezTo>
                    <a:pt x="107" y="142"/>
                    <a:pt x="109" y="140"/>
                    <a:pt x="109" y="137"/>
                  </a:cubicBezTo>
                  <a:cubicBezTo>
                    <a:pt x="109" y="73"/>
                    <a:pt x="109" y="73"/>
                    <a:pt x="109" y="73"/>
                  </a:cubicBezTo>
                  <a:cubicBezTo>
                    <a:pt x="109" y="71"/>
                    <a:pt x="107" y="68"/>
                    <a:pt x="104" y="68"/>
                  </a:cubicBezTo>
                  <a:close/>
                  <a:moveTo>
                    <a:pt x="66" y="124"/>
                  </a:moveTo>
                  <a:cubicBezTo>
                    <a:pt x="66" y="131"/>
                    <a:pt x="61" y="136"/>
                    <a:pt x="55" y="136"/>
                  </a:cubicBezTo>
                  <a:cubicBezTo>
                    <a:pt x="48" y="136"/>
                    <a:pt x="43" y="131"/>
                    <a:pt x="43" y="124"/>
                  </a:cubicBezTo>
                  <a:cubicBezTo>
                    <a:pt x="43" y="103"/>
                    <a:pt x="43" y="103"/>
                    <a:pt x="43" y="103"/>
                  </a:cubicBezTo>
                  <a:cubicBezTo>
                    <a:pt x="43" y="96"/>
                    <a:pt x="48" y="91"/>
                    <a:pt x="55" y="91"/>
                  </a:cubicBezTo>
                  <a:cubicBezTo>
                    <a:pt x="61" y="91"/>
                    <a:pt x="66" y="96"/>
                    <a:pt x="66" y="103"/>
                  </a:cubicBezTo>
                  <a:lnTo>
                    <a:pt x="66" y="124"/>
                  </a:lnTo>
                  <a:close/>
                  <a:moveTo>
                    <a:pt x="77" y="68"/>
                  </a:moveTo>
                  <a:cubicBezTo>
                    <a:pt x="33" y="68"/>
                    <a:pt x="33" y="68"/>
                    <a:pt x="33" y="68"/>
                  </a:cubicBezTo>
                  <a:cubicBezTo>
                    <a:pt x="33" y="44"/>
                    <a:pt x="33" y="44"/>
                    <a:pt x="33" y="44"/>
                  </a:cubicBezTo>
                  <a:cubicBezTo>
                    <a:pt x="33" y="37"/>
                    <a:pt x="35" y="31"/>
                    <a:pt x="39" y="27"/>
                  </a:cubicBezTo>
                  <a:cubicBezTo>
                    <a:pt x="43" y="23"/>
                    <a:pt x="49" y="20"/>
                    <a:pt x="55" y="20"/>
                  </a:cubicBezTo>
                  <a:cubicBezTo>
                    <a:pt x="60" y="20"/>
                    <a:pt x="66" y="23"/>
                    <a:pt x="70" y="27"/>
                  </a:cubicBezTo>
                  <a:cubicBezTo>
                    <a:pt x="74" y="31"/>
                    <a:pt x="77" y="37"/>
                    <a:pt x="77" y="44"/>
                  </a:cubicBezTo>
                  <a:lnTo>
                    <a:pt x="77" y="68"/>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grpSp>
      <p:sp>
        <p:nvSpPr>
          <p:cNvPr id="36" name="Oval 26"/>
          <p:cNvSpPr>
            <a:spLocks noChangeAspect="1"/>
          </p:cNvSpPr>
          <p:nvPr/>
        </p:nvSpPr>
        <p:spPr>
          <a:xfrm>
            <a:off x="1013460" y="4383405"/>
            <a:ext cx="571500" cy="575945"/>
          </a:xfrm>
          <a:prstGeom prst="ellipse">
            <a:avLst/>
          </a:prstGeom>
          <a:solidFill>
            <a:srgbClr val="C0392B"/>
          </a:solidFill>
          <a:ln>
            <a:noFill/>
          </a:ln>
        </p:spPr>
        <p:style>
          <a:lnRef idx="2">
            <a:srgbClr val="2C3F50">
              <a:shade val="50000"/>
            </a:srgbClr>
          </a:lnRef>
          <a:fillRef idx="1">
            <a:srgbClr val="2C3F50"/>
          </a:fillRef>
          <a:effectRef idx="0">
            <a:srgbClr val="2C3F50"/>
          </a:effectRef>
          <a:fontRef idx="minor">
            <a:sysClr val="window" lastClr="FFFFFF"/>
          </a:fontRef>
        </p:style>
        <p:txBody>
          <a:bodyPr anchor="ctr"/>
          <a:lstStyle/>
          <a:p>
            <a:pPr algn="ctr">
              <a:defRPr/>
            </a:pPr>
            <a:endParaRPr lang="en-US" sz="11735">
              <a:solidFill>
                <a:sysClr val="window" lastClr="FFFFFF"/>
              </a:solidFill>
            </a:endParaRPr>
          </a:p>
        </p:txBody>
      </p:sp>
      <p:sp>
        <p:nvSpPr>
          <p:cNvPr id="54" name="Freeform 62"/>
          <p:cNvSpPr>
            <a:spLocks noEditPoints="1"/>
          </p:cNvSpPr>
          <p:nvPr/>
        </p:nvSpPr>
        <p:spPr bwMode="auto">
          <a:xfrm>
            <a:off x="1211580" y="4538980"/>
            <a:ext cx="145415" cy="264795"/>
          </a:xfrm>
          <a:custGeom>
            <a:avLst/>
            <a:gdLst>
              <a:gd name="T0" fmla="*/ 66 w 73"/>
              <a:gd name="T1" fmla="*/ 105 h 129"/>
              <a:gd name="T2" fmla="*/ 7 w 73"/>
              <a:gd name="T3" fmla="*/ 105 h 129"/>
              <a:gd name="T4" fmla="*/ 7 w 73"/>
              <a:gd name="T5" fmla="*/ 16 h 129"/>
              <a:gd name="T6" fmla="*/ 66 w 73"/>
              <a:gd name="T7" fmla="*/ 16 h 129"/>
              <a:gd name="T8" fmla="*/ 66 w 73"/>
              <a:gd name="T9" fmla="*/ 35 h 129"/>
              <a:gd name="T10" fmla="*/ 73 w 73"/>
              <a:gd name="T11" fmla="*/ 35 h 129"/>
              <a:gd name="T12" fmla="*/ 73 w 73"/>
              <a:gd name="T13" fmla="*/ 10 h 129"/>
              <a:gd name="T14" fmla="*/ 63 w 73"/>
              <a:gd name="T15" fmla="*/ 0 h 129"/>
              <a:gd name="T16" fmla="*/ 9 w 73"/>
              <a:gd name="T17" fmla="*/ 0 h 129"/>
              <a:gd name="T18" fmla="*/ 0 w 73"/>
              <a:gd name="T19" fmla="*/ 10 h 129"/>
              <a:gd name="T20" fmla="*/ 0 w 73"/>
              <a:gd name="T21" fmla="*/ 120 h 129"/>
              <a:gd name="T22" fmla="*/ 9 w 73"/>
              <a:gd name="T23" fmla="*/ 129 h 129"/>
              <a:gd name="T24" fmla="*/ 63 w 73"/>
              <a:gd name="T25" fmla="*/ 129 h 129"/>
              <a:gd name="T26" fmla="*/ 73 w 73"/>
              <a:gd name="T27" fmla="*/ 120 h 129"/>
              <a:gd name="T28" fmla="*/ 73 w 73"/>
              <a:gd name="T29" fmla="*/ 79 h 129"/>
              <a:gd name="T30" fmla="*/ 66 w 73"/>
              <a:gd name="T31" fmla="*/ 79 h 129"/>
              <a:gd name="T32" fmla="*/ 66 w 73"/>
              <a:gd name="T33" fmla="*/ 105 h 129"/>
              <a:gd name="T34" fmla="*/ 57 w 73"/>
              <a:gd name="T35" fmla="*/ 6 h 129"/>
              <a:gd name="T36" fmla="*/ 60 w 73"/>
              <a:gd name="T37" fmla="*/ 9 h 129"/>
              <a:gd name="T38" fmla="*/ 57 w 73"/>
              <a:gd name="T39" fmla="*/ 11 h 129"/>
              <a:gd name="T40" fmla="*/ 55 w 73"/>
              <a:gd name="T41" fmla="*/ 9 h 129"/>
              <a:gd name="T42" fmla="*/ 57 w 73"/>
              <a:gd name="T43" fmla="*/ 6 h 129"/>
              <a:gd name="T44" fmla="*/ 24 w 73"/>
              <a:gd name="T45" fmla="*/ 7 h 129"/>
              <a:gd name="T46" fmla="*/ 49 w 73"/>
              <a:gd name="T47" fmla="*/ 7 h 129"/>
              <a:gd name="T48" fmla="*/ 49 w 73"/>
              <a:gd name="T49" fmla="*/ 10 h 129"/>
              <a:gd name="T50" fmla="*/ 24 w 73"/>
              <a:gd name="T51" fmla="*/ 10 h 129"/>
              <a:gd name="T52" fmla="*/ 24 w 73"/>
              <a:gd name="T53" fmla="*/ 7 h 129"/>
              <a:gd name="T54" fmla="*/ 48 w 73"/>
              <a:gd name="T55" fmla="*/ 119 h 129"/>
              <a:gd name="T56" fmla="*/ 25 w 73"/>
              <a:gd name="T57" fmla="*/ 119 h 129"/>
              <a:gd name="T58" fmla="*/ 25 w 73"/>
              <a:gd name="T59" fmla="*/ 112 h 129"/>
              <a:gd name="T60" fmla="*/ 48 w 73"/>
              <a:gd name="T61" fmla="*/ 112 h 129"/>
              <a:gd name="T62" fmla="*/ 48 w 73"/>
              <a:gd name="T63" fmla="*/ 1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 h="129">
                <a:moveTo>
                  <a:pt x="66" y="105"/>
                </a:moveTo>
                <a:cubicBezTo>
                  <a:pt x="7" y="105"/>
                  <a:pt x="7" y="105"/>
                  <a:pt x="7" y="105"/>
                </a:cubicBezTo>
                <a:cubicBezTo>
                  <a:pt x="7" y="16"/>
                  <a:pt x="7" y="16"/>
                  <a:pt x="7" y="16"/>
                </a:cubicBezTo>
                <a:cubicBezTo>
                  <a:pt x="66" y="16"/>
                  <a:pt x="66" y="16"/>
                  <a:pt x="66" y="16"/>
                </a:cubicBezTo>
                <a:cubicBezTo>
                  <a:pt x="66" y="35"/>
                  <a:pt x="66" y="35"/>
                  <a:pt x="66" y="35"/>
                </a:cubicBezTo>
                <a:cubicBezTo>
                  <a:pt x="73" y="35"/>
                  <a:pt x="73" y="35"/>
                  <a:pt x="73" y="35"/>
                </a:cubicBezTo>
                <a:cubicBezTo>
                  <a:pt x="73" y="10"/>
                  <a:pt x="73" y="10"/>
                  <a:pt x="73" y="10"/>
                </a:cubicBezTo>
                <a:cubicBezTo>
                  <a:pt x="73" y="5"/>
                  <a:pt x="68" y="0"/>
                  <a:pt x="63" y="0"/>
                </a:cubicBezTo>
                <a:cubicBezTo>
                  <a:pt x="9" y="0"/>
                  <a:pt x="9" y="0"/>
                  <a:pt x="9" y="0"/>
                </a:cubicBezTo>
                <a:cubicBezTo>
                  <a:pt x="4" y="0"/>
                  <a:pt x="0" y="5"/>
                  <a:pt x="0" y="10"/>
                </a:cubicBezTo>
                <a:cubicBezTo>
                  <a:pt x="0" y="120"/>
                  <a:pt x="0" y="120"/>
                  <a:pt x="0" y="120"/>
                </a:cubicBezTo>
                <a:cubicBezTo>
                  <a:pt x="0" y="125"/>
                  <a:pt x="4" y="129"/>
                  <a:pt x="9" y="129"/>
                </a:cubicBezTo>
                <a:cubicBezTo>
                  <a:pt x="63" y="129"/>
                  <a:pt x="63" y="129"/>
                  <a:pt x="63" y="129"/>
                </a:cubicBezTo>
                <a:cubicBezTo>
                  <a:pt x="68" y="129"/>
                  <a:pt x="73" y="125"/>
                  <a:pt x="73" y="120"/>
                </a:cubicBezTo>
                <a:cubicBezTo>
                  <a:pt x="73" y="79"/>
                  <a:pt x="73" y="79"/>
                  <a:pt x="73" y="79"/>
                </a:cubicBezTo>
                <a:cubicBezTo>
                  <a:pt x="66" y="79"/>
                  <a:pt x="66" y="79"/>
                  <a:pt x="66" y="79"/>
                </a:cubicBezTo>
                <a:lnTo>
                  <a:pt x="66" y="105"/>
                </a:lnTo>
                <a:close/>
                <a:moveTo>
                  <a:pt x="57" y="6"/>
                </a:moveTo>
                <a:cubicBezTo>
                  <a:pt x="58" y="6"/>
                  <a:pt x="60" y="7"/>
                  <a:pt x="60" y="9"/>
                </a:cubicBezTo>
                <a:cubicBezTo>
                  <a:pt x="60" y="10"/>
                  <a:pt x="58" y="11"/>
                  <a:pt x="57" y="11"/>
                </a:cubicBezTo>
                <a:cubicBezTo>
                  <a:pt x="56" y="11"/>
                  <a:pt x="55" y="10"/>
                  <a:pt x="55" y="9"/>
                </a:cubicBezTo>
                <a:cubicBezTo>
                  <a:pt x="55" y="7"/>
                  <a:pt x="56" y="6"/>
                  <a:pt x="57" y="6"/>
                </a:cubicBezTo>
                <a:close/>
                <a:moveTo>
                  <a:pt x="24" y="7"/>
                </a:moveTo>
                <a:cubicBezTo>
                  <a:pt x="49" y="7"/>
                  <a:pt x="49" y="7"/>
                  <a:pt x="49" y="7"/>
                </a:cubicBezTo>
                <a:cubicBezTo>
                  <a:pt x="49" y="10"/>
                  <a:pt x="49" y="10"/>
                  <a:pt x="49" y="10"/>
                </a:cubicBezTo>
                <a:cubicBezTo>
                  <a:pt x="24" y="10"/>
                  <a:pt x="24" y="10"/>
                  <a:pt x="24" y="10"/>
                </a:cubicBezTo>
                <a:lnTo>
                  <a:pt x="24" y="7"/>
                </a:lnTo>
                <a:close/>
                <a:moveTo>
                  <a:pt x="48" y="119"/>
                </a:moveTo>
                <a:cubicBezTo>
                  <a:pt x="25" y="119"/>
                  <a:pt x="25" y="119"/>
                  <a:pt x="25" y="119"/>
                </a:cubicBezTo>
                <a:cubicBezTo>
                  <a:pt x="25" y="112"/>
                  <a:pt x="25" y="112"/>
                  <a:pt x="25" y="112"/>
                </a:cubicBezTo>
                <a:cubicBezTo>
                  <a:pt x="48" y="112"/>
                  <a:pt x="48" y="112"/>
                  <a:pt x="48" y="112"/>
                </a:cubicBezTo>
                <a:lnTo>
                  <a:pt x="48" y="119"/>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55" name="Freeform 63"/>
          <p:cNvSpPr/>
          <p:nvPr/>
        </p:nvSpPr>
        <p:spPr bwMode="auto">
          <a:xfrm>
            <a:off x="1303020" y="4617720"/>
            <a:ext cx="108585" cy="107950"/>
          </a:xfrm>
          <a:custGeom>
            <a:avLst/>
            <a:gdLst>
              <a:gd name="T0" fmla="*/ 0 w 65"/>
              <a:gd name="T1" fmla="*/ 44 h 62"/>
              <a:gd name="T2" fmla="*/ 8 w 65"/>
              <a:gd name="T3" fmla="*/ 44 h 62"/>
              <a:gd name="T4" fmla="*/ 0 w 65"/>
              <a:gd name="T5" fmla="*/ 62 h 62"/>
              <a:gd name="T6" fmla="*/ 22 w 65"/>
              <a:gd name="T7" fmla="*/ 44 h 62"/>
              <a:gd name="T8" fmla="*/ 65 w 65"/>
              <a:gd name="T9" fmla="*/ 44 h 62"/>
              <a:gd name="T10" fmla="*/ 65 w 65"/>
              <a:gd name="T11" fmla="*/ 0 h 62"/>
              <a:gd name="T12" fmla="*/ 0 w 65"/>
              <a:gd name="T13" fmla="*/ 0 h 62"/>
              <a:gd name="T14" fmla="*/ 0 w 65"/>
              <a:gd name="T15" fmla="*/ 44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62">
                <a:moveTo>
                  <a:pt x="0" y="44"/>
                </a:moveTo>
                <a:lnTo>
                  <a:pt x="8" y="44"/>
                </a:lnTo>
                <a:lnTo>
                  <a:pt x="0" y="62"/>
                </a:lnTo>
                <a:lnTo>
                  <a:pt x="22" y="44"/>
                </a:lnTo>
                <a:lnTo>
                  <a:pt x="65" y="44"/>
                </a:lnTo>
                <a:lnTo>
                  <a:pt x="65" y="0"/>
                </a:lnTo>
                <a:lnTo>
                  <a:pt x="0" y="0"/>
                </a:lnTo>
                <a:lnTo>
                  <a:pt x="0" y="44"/>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37" name="文本框 36"/>
          <p:cNvSpPr txBox="1"/>
          <p:nvPr/>
        </p:nvSpPr>
        <p:spPr>
          <a:xfrm>
            <a:off x="1694180" y="3119120"/>
            <a:ext cx="2061845" cy="368300"/>
          </a:xfrm>
          <a:prstGeom prst="rect">
            <a:avLst/>
          </a:prstGeom>
          <a:noFill/>
        </p:spPr>
        <p:txBody>
          <a:bodyPr wrap="none" rtlCol="0" anchor="t">
            <a:spAutoFit/>
          </a:bodyPr>
          <a:lstStyle/>
          <a:p>
            <a:r>
              <a:rPr lang="en-US" altLang="zh-CN">
                <a:sym typeface="+mn-ea"/>
              </a:rPr>
              <a:t>Location: Singida</a:t>
            </a:r>
            <a:endParaRPr lang="zh-CN" altLang="en-US"/>
          </a:p>
        </p:txBody>
      </p:sp>
      <p:sp>
        <p:nvSpPr>
          <p:cNvPr id="38" name="文本框 37"/>
          <p:cNvSpPr txBox="1"/>
          <p:nvPr/>
        </p:nvSpPr>
        <p:spPr>
          <a:xfrm>
            <a:off x="1731645" y="4534535"/>
            <a:ext cx="3112770" cy="368300"/>
          </a:xfrm>
          <a:prstGeom prst="rect">
            <a:avLst/>
          </a:prstGeom>
          <a:noFill/>
        </p:spPr>
        <p:txBody>
          <a:bodyPr wrap="square" rtlCol="0">
            <a:spAutoFit/>
          </a:bodyPr>
          <a:lstStyle/>
          <a:p>
            <a:r>
              <a:rPr lang="en-US" altLang="zh-CN"/>
              <a:t>Granaries + Market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截屏2021-10-19 上午11.37.32"/>
          <p:cNvPicPr>
            <a:picLocks noChangeAspect="1"/>
          </p:cNvPicPr>
          <p:nvPr/>
        </p:nvPicPr>
        <p:blipFill>
          <a:blip r:embed="rId2"/>
          <a:stretch>
            <a:fillRect/>
          </a:stretch>
        </p:blipFill>
        <p:spPr>
          <a:xfrm>
            <a:off x="5338445" y="1588770"/>
            <a:ext cx="5991225" cy="2344420"/>
          </a:xfrm>
          <a:prstGeom prst="rect">
            <a:avLst/>
          </a:prstGeom>
        </p:spPr>
      </p:pic>
      <p:pic>
        <p:nvPicPr>
          <p:cNvPr id="3" name="图片 3" descr="高粱产地图"/>
          <p:cNvPicPr>
            <a:picLocks noChangeAspect="1"/>
          </p:cNvPicPr>
          <p:nvPr/>
        </p:nvPicPr>
        <p:blipFill>
          <a:blip r:embed="rId3"/>
          <a:stretch>
            <a:fillRect/>
          </a:stretch>
        </p:blipFill>
        <p:spPr>
          <a:xfrm>
            <a:off x="6503035" y="880110"/>
            <a:ext cx="3636010" cy="3762375"/>
          </a:xfrm>
          <a:prstGeom prst="rect">
            <a:avLst/>
          </a:prstGeom>
        </p:spPr>
      </p:pic>
      <p:sp>
        <p:nvSpPr>
          <p:cNvPr id="5" name="文本框 4"/>
          <p:cNvSpPr txBox="1"/>
          <p:nvPr/>
        </p:nvSpPr>
        <p:spPr>
          <a:xfrm>
            <a:off x="539115" y="358140"/>
            <a:ext cx="7882255" cy="521970"/>
          </a:xfrm>
          <a:prstGeom prst="rect">
            <a:avLst/>
          </a:prstGeom>
          <a:noFill/>
        </p:spPr>
        <p:txBody>
          <a:bodyPr wrap="square" rtlCol="0">
            <a:spAutoFit/>
          </a:bodyPr>
          <a:lstStyle/>
          <a:p>
            <a:r>
              <a:rPr lang="en-US" altLang="zh-CN" sz="2800" b="1"/>
              <a:t>Solution I: Improved Granaries in Tanzania</a:t>
            </a:r>
          </a:p>
        </p:txBody>
      </p:sp>
      <p:sp>
        <p:nvSpPr>
          <p:cNvPr id="45" name="Hexagon 44"/>
          <p:cNvSpPr/>
          <p:nvPr/>
        </p:nvSpPr>
        <p:spPr bwMode="auto">
          <a:xfrm rot="5400000">
            <a:off x="948690" y="1664970"/>
            <a:ext cx="819150" cy="684530"/>
          </a:xfrm>
          <a:prstGeom prst="hexagon">
            <a:avLst/>
          </a:prstGeom>
          <a:solidFill>
            <a:srgbClr val="16A085"/>
          </a:solidFill>
          <a:ln w="38100">
            <a:solidFill>
              <a:sysClr val="window" lastClr="FFFFFF"/>
            </a:solidFill>
            <a:round/>
          </a:ln>
        </p:spPr>
        <p:txBody>
          <a:bodyPr vert="horz" wrap="square" lIns="91440" tIns="45720" rIns="91440" bIns="45720" numCol="1" rtlCol="0" anchor="t" anchorCtr="0" compatLnSpc="1"/>
          <a:lstStyle/>
          <a:p>
            <a:pPr algn="ctr"/>
            <a:endParaRPr lang="en-US"/>
          </a:p>
        </p:txBody>
      </p:sp>
      <p:sp>
        <p:nvSpPr>
          <p:cNvPr id="33" name="Oval 11"/>
          <p:cNvSpPr>
            <a:spLocks noChangeArrowheads="1"/>
          </p:cNvSpPr>
          <p:nvPr/>
        </p:nvSpPr>
        <p:spPr bwMode="auto">
          <a:xfrm>
            <a:off x="1199515" y="2182495"/>
            <a:ext cx="76200" cy="76200"/>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34" name="Oval 12"/>
          <p:cNvSpPr>
            <a:spLocks noChangeArrowheads="1"/>
          </p:cNvSpPr>
          <p:nvPr/>
        </p:nvSpPr>
        <p:spPr bwMode="auto">
          <a:xfrm>
            <a:off x="1439545" y="2182495"/>
            <a:ext cx="76200" cy="76200"/>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35" name="Freeform 13"/>
          <p:cNvSpPr>
            <a:spLocks noEditPoints="1"/>
          </p:cNvSpPr>
          <p:nvPr/>
        </p:nvSpPr>
        <p:spPr bwMode="auto">
          <a:xfrm>
            <a:off x="1116330" y="1868170"/>
            <a:ext cx="399415" cy="269240"/>
          </a:xfrm>
          <a:custGeom>
            <a:avLst/>
            <a:gdLst>
              <a:gd name="T0" fmla="*/ 383 w 390"/>
              <a:gd name="T1" fmla="*/ 64 h 265"/>
              <a:gd name="T2" fmla="*/ 364 w 390"/>
              <a:gd name="T3" fmla="*/ 57 h 265"/>
              <a:gd name="T4" fmla="*/ 105 w 390"/>
              <a:gd name="T5" fmla="*/ 57 h 265"/>
              <a:gd name="T6" fmla="*/ 102 w 390"/>
              <a:gd name="T7" fmla="*/ 44 h 265"/>
              <a:gd name="T8" fmla="*/ 61 w 390"/>
              <a:gd name="T9" fmla="*/ 0 h 265"/>
              <a:gd name="T10" fmla="*/ 0 w 390"/>
              <a:gd name="T11" fmla="*/ 0 h 265"/>
              <a:gd name="T12" fmla="*/ 14 w 390"/>
              <a:gd name="T13" fmla="*/ 28 h 265"/>
              <a:gd name="T14" fmla="*/ 62 w 390"/>
              <a:gd name="T15" fmla="*/ 28 h 265"/>
              <a:gd name="T16" fmla="*/ 75 w 390"/>
              <a:gd name="T17" fmla="*/ 44 h 265"/>
              <a:gd name="T18" fmla="*/ 116 w 390"/>
              <a:gd name="T19" fmla="*/ 242 h 265"/>
              <a:gd name="T20" fmla="*/ 163 w 390"/>
              <a:gd name="T21" fmla="*/ 265 h 265"/>
              <a:gd name="T22" fmla="*/ 327 w 390"/>
              <a:gd name="T23" fmla="*/ 265 h 265"/>
              <a:gd name="T24" fmla="*/ 352 w 390"/>
              <a:gd name="T25" fmla="*/ 239 h 265"/>
              <a:gd name="T26" fmla="*/ 166 w 390"/>
              <a:gd name="T27" fmla="*/ 239 h 265"/>
              <a:gd name="T28" fmla="*/ 138 w 390"/>
              <a:gd name="T29" fmla="*/ 213 h 265"/>
              <a:gd name="T30" fmla="*/ 130 w 390"/>
              <a:gd name="T31" fmla="*/ 172 h 265"/>
              <a:gd name="T32" fmla="*/ 362 w 390"/>
              <a:gd name="T33" fmla="*/ 172 h 265"/>
              <a:gd name="T34" fmla="*/ 362 w 390"/>
              <a:gd name="T35" fmla="*/ 172 h 265"/>
              <a:gd name="T36" fmla="*/ 382 w 390"/>
              <a:gd name="T37" fmla="*/ 153 h 265"/>
              <a:gd name="T38" fmla="*/ 390 w 390"/>
              <a:gd name="T39" fmla="*/ 81 h 265"/>
              <a:gd name="T40" fmla="*/ 383 w 390"/>
              <a:gd name="T41" fmla="*/ 64 h 265"/>
              <a:gd name="T42" fmla="*/ 356 w 390"/>
              <a:gd name="T43" fmla="*/ 143 h 265"/>
              <a:gd name="T44" fmla="*/ 123 w 390"/>
              <a:gd name="T45" fmla="*/ 143 h 265"/>
              <a:gd name="T46" fmla="*/ 112 w 390"/>
              <a:gd name="T47" fmla="*/ 90 h 265"/>
              <a:gd name="T48" fmla="*/ 362 w 390"/>
              <a:gd name="T49" fmla="*/ 90 h 265"/>
              <a:gd name="T50" fmla="*/ 356 w 390"/>
              <a:gd name="T51" fmla="*/ 14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0" h="265">
                <a:moveTo>
                  <a:pt x="383" y="64"/>
                </a:moveTo>
                <a:cubicBezTo>
                  <a:pt x="377" y="57"/>
                  <a:pt x="364" y="57"/>
                  <a:pt x="364" y="57"/>
                </a:cubicBezTo>
                <a:cubicBezTo>
                  <a:pt x="105" y="57"/>
                  <a:pt x="105" y="57"/>
                  <a:pt x="105" y="57"/>
                </a:cubicBezTo>
                <a:cubicBezTo>
                  <a:pt x="102" y="44"/>
                  <a:pt x="102" y="44"/>
                  <a:pt x="102" y="44"/>
                </a:cubicBezTo>
                <a:cubicBezTo>
                  <a:pt x="102" y="44"/>
                  <a:pt x="96" y="0"/>
                  <a:pt x="61" y="0"/>
                </a:cubicBezTo>
                <a:cubicBezTo>
                  <a:pt x="26" y="0"/>
                  <a:pt x="0" y="0"/>
                  <a:pt x="0" y="0"/>
                </a:cubicBezTo>
                <a:cubicBezTo>
                  <a:pt x="14" y="28"/>
                  <a:pt x="14" y="28"/>
                  <a:pt x="14" y="28"/>
                </a:cubicBezTo>
                <a:cubicBezTo>
                  <a:pt x="62" y="28"/>
                  <a:pt x="62" y="28"/>
                  <a:pt x="62" y="28"/>
                </a:cubicBezTo>
                <a:cubicBezTo>
                  <a:pt x="62" y="28"/>
                  <a:pt x="73" y="25"/>
                  <a:pt x="75" y="44"/>
                </a:cubicBezTo>
                <a:cubicBezTo>
                  <a:pt x="116" y="242"/>
                  <a:pt x="116" y="242"/>
                  <a:pt x="116" y="242"/>
                </a:cubicBezTo>
                <a:cubicBezTo>
                  <a:pt x="116" y="242"/>
                  <a:pt x="123" y="265"/>
                  <a:pt x="163" y="265"/>
                </a:cubicBezTo>
                <a:cubicBezTo>
                  <a:pt x="163" y="265"/>
                  <a:pt x="304" y="265"/>
                  <a:pt x="327" y="265"/>
                </a:cubicBezTo>
                <a:cubicBezTo>
                  <a:pt x="350" y="265"/>
                  <a:pt x="352" y="239"/>
                  <a:pt x="352" y="239"/>
                </a:cubicBezTo>
                <a:cubicBezTo>
                  <a:pt x="166" y="239"/>
                  <a:pt x="166" y="239"/>
                  <a:pt x="166" y="239"/>
                </a:cubicBezTo>
                <a:cubicBezTo>
                  <a:pt x="166" y="239"/>
                  <a:pt x="142" y="241"/>
                  <a:pt x="138" y="213"/>
                </a:cubicBezTo>
                <a:cubicBezTo>
                  <a:pt x="130" y="172"/>
                  <a:pt x="130" y="172"/>
                  <a:pt x="130" y="172"/>
                </a:cubicBezTo>
                <a:cubicBezTo>
                  <a:pt x="362" y="172"/>
                  <a:pt x="362" y="172"/>
                  <a:pt x="362" y="172"/>
                </a:cubicBezTo>
                <a:cubicBezTo>
                  <a:pt x="362" y="172"/>
                  <a:pt x="362" y="172"/>
                  <a:pt x="362" y="172"/>
                </a:cubicBezTo>
                <a:cubicBezTo>
                  <a:pt x="372" y="171"/>
                  <a:pt x="381" y="163"/>
                  <a:pt x="382" y="153"/>
                </a:cubicBezTo>
                <a:cubicBezTo>
                  <a:pt x="390" y="81"/>
                  <a:pt x="390" y="81"/>
                  <a:pt x="390" y="81"/>
                </a:cubicBezTo>
                <a:cubicBezTo>
                  <a:pt x="390" y="74"/>
                  <a:pt x="390" y="70"/>
                  <a:pt x="383" y="64"/>
                </a:cubicBezTo>
                <a:close/>
                <a:moveTo>
                  <a:pt x="356" y="143"/>
                </a:moveTo>
                <a:cubicBezTo>
                  <a:pt x="123" y="143"/>
                  <a:pt x="123" y="143"/>
                  <a:pt x="123" y="143"/>
                </a:cubicBezTo>
                <a:cubicBezTo>
                  <a:pt x="112" y="90"/>
                  <a:pt x="112" y="90"/>
                  <a:pt x="112" y="90"/>
                </a:cubicBezTo>
                <a:cubicBezTo>
                  <a:pt x="362" y="90"/>
                  <a:pt x="362" y="90"/>
                  <a:pt x="362" y="90"/>
                </a:cubicBezTo>
                <a:lnTo>
                  <a:pt x="356" y="14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26" name="Hexagon 25"/>
          <p:cNvSpPr/>
          <p:nvPr/>
        </p:nvSpPr>
        <p:spPr bwMode="auto">
          <a:xfrm rot="5400000">
            <a:off x="935355" y="3198495"/>
            <a:ext cx="818515" cy="684530"/>
          </a:xfrm>
          <a:prstGeom prst="hexagon">
            <a:avLst/>
          </a:prstGeom>
          <a:solidFill>
            <a:srgbClr val="5B9BD5"/>
          </a:solidFill>
          <a:ln w="38100">
            <a:solidFill>
              <a:sysClr val="window" lastClr="FFFFFF"/>
            </a:solidFill>
            <a:round/>
          </a:ln>
        </p:spPr>
        <p:txBody>
          <a:bodyPr vert="horz" wrap="square" lIns="91440" tIns="45720" rIns="91440" bIns="45720" numCol="1" rtlCol="0" anchor="t" anchorCtr="0" compatLnSpc="1"/>
          <a:lstStyle/>
          <a:p>
            <a:pPr algn="ctr"/>
            <a:endParaRPr lang="en-US"/>
          </a:p>
        </p:txBody>
      </p:sp>
      <p:sp>
        <p:nvSpPr>
          <p:cNvPr id="32" name="AutoShape 15"/>
          <p:cNvSpPr/>
          <p:nvPr/>
        </p:nvSpPr>
        <p:spPr bwMode="auto">
          <a:xfrm>
            <a:off x="1162050" y="3390900"/>
            <a:ext cx="330835" cy="332105"/>
          </a:xfrm>
          <a:custGeom>
            <a:avLst/>
            <a:gdLst>
              <a:gd name="T0" fmla="+- 0 10782 53"/>
              <a:gd name="T1" fmla="*/ T0 w 21459"/>
              <a:gd name="T2" fmla="+- 0 10819 39"/>
              <a:gd name="T3" fmla="*/ 10819 h 21561"/>
              <a:gd name="T4" fmla="+- 0 10782 53"/>
              <a:gd name="T5" fmla="*/ T4 w 21459"/>
              <a:gd name="T6" fmla="+- 0 10819 39"/>
              <a:gd name="T7" fmla="*/ 10819 h 21561"/>
              <a:gd name="T8" fmla="+- 0 10782 53"/>
              <a:gd name="T9" fmla="*/ T8 w 21459"/>
              <a:gd name="T10" fmla="+- 0 10819 39"/>
              <a:gd name="T11" fmla="*/ 10819 h 21561"/>
              <a:gd name="T12" fmla="+- 0 10782 53"/>
              <a:gd name="T13" fmla="*/ T12 w 21459"/>
              <a:gd name="T14" fmla="+- 0 10819 39"/>
              <a:gd name="T15" fmla="*/ 10819 h 21561"/>
            </a:gdLst>
            <a:ahLst/>
            <a:cxnLst>
              <a:cxn ang="0">
                <a:pos x="T1" y="T3"/>
              </a:cxn>
              <a:cxn ang="0">
                <a:pos x="T5" y="T7"/>
              </a:cxn>
              <a:cxn ang="0">
                <a:pos x="T9" y="T11"/>
              </a:cxn>
              <a:cxn ang="0">
                <a:pos x="T13" y="T15"/>
              </a:cxn>
            </a:cxnLst>
            <a:rect l="0" t="0" r="r" b="b"/>
            <a:pathLst>
              <a:path w="21459" h="21561">
                <a:moveTo>
                  <a:pt x="20359" y="4319"/>
                </a:moveTo>
                <a:cubicBezTo>
                  <a:pt x="20703" y="4451"/>
                  <a:pt x="20960" y="4653"/>
                  <a:pt x="21125" y="4923"/>
                </a:cubicBezTo>
                <a:cubicBezTo>
                  <a:pt x="21468" y="5418"/>
                  <a:pt x="21546" y="6025"/>
                  <a:pt x="21363" y="6735"/>
                </a:cubicBezTo>
                <a:lnTo>
                  <a:pt x="17812" y="19432"/>
                </a:lnTo>
                <a:cubicBezTo>
                  <a:pt x="17663" y="20051"/>
                  <a:pt x="17338" y="20561"/>
                  <a:pt x="16840" y="20960"/>
                </a:cubicBezTo>
                <a:cubicBezTo>
                  <a:pt x="16342" y="21361"/>
                  <a:pt x="15810" y="21560"/>
                  <a:pt x="15242" y="21560"/>
                </a:cubicBezTo>
                <a:lnTo>
                  <a:pt x="3374" y="21560"/>
                </a:lnTo>
                <a:cubicBezTo>
                  <a:pt x="3031" y="21560"/>
                  <a:pt x="2698" y="21496"/>
                  <a:pt x="2378" y="21358"/>
                </a:cubicBezTo>
                <a:cubicBezTo>
                  <a:pt x="2056" y="21223"/>
                  <a:pt x="1747" y="21042"/>
                  <a:pt x="1456" y="20810"/>
                </a:cubicBezTo>
                <a:cubicBezTo>
                  <a:pt x="1162" y="20581"/>
                  <a:pt x="906" y="20312"/>
                  <a:pt x="683" y="19998"/>
                </a:cubicBezTo>
                <a:cubicBezTo>
                  <a:pt x="463" y="19685"/>
                  <a:pt x="287" y="19345"/>
                  <a:pt x="161" y="18978"/>
                </a:cubicBezTo>
                <a:cubicBezTo>
                  <a:pt x="-46" y="18345"/>
                  <a:pt x="-53" y="17750"/>
                  <a:pt x="138" y="17199"/>
                </a:cubicBezTo>
                <a:cubicBezTo>
                  <a:pt x="156" y="17049"/>
                  <a:pt x="172" y="16900"/>
                  <a:pt x="188" y="16759"/>
                </a:cubicBezTo>
                <a:cubicBezTo>
                  <a:pt x="206" y="16613"/>
                  <a:pt x="222" y="16449"/>
                  <a:pt x="237" y="16273"/>
                </a:cubicBezTo>
                <a:cubicBezTo>
                  <a:pt x="237" y="16179"/>
                  <a:pt x="222" y="16082"/>
                  <a:pt x="188" y="15985"/>
                </a:cubicBezTo>
                <a:cubicBezTo>
                  <a:pt x="156" y="15889"/>
                  <a:pt x="146" y="15792"/>
                  <a:pt x="161" y="15695"/>
                </a:cubicBezTo>
                <a:cubicBezTo>
                  <a:pt x="180" y="15549"/>
                  <a:pt x="245" y="15402"/>
                  <a:pt x="358" y="15256"/>
                </a:cubicBezTo>
                <a:cubicBezTo>
                  <a:pt x="471" y="15109"/>
                  <a:pt x="578" y="14942"/>
                  <a:pt x="678" y="14757"/>
                </a:cubicBezTo>
                <a:cubicBezTo>
                  <a:pt x="872" y="14411"/>
                  <a:pt x="1060" y="13986"/>
                  <a:pt x="1249" y="13485"/>
                </a:cubicBezTo>
                <a:cubicBezTo>
                  <a:pt x="1438" y="12987"/>
                  <a:pt x="1574" y="12553"/>
                  <a:pt x="1655" y="12190"/>
                </a:cubicBezTo>
                <a:cubicBezTo>
                  <a:pt x="1689" y="12040"/>
                  <a:pt x="1686" y="11896"/>
                  <a:pt x="1642" y="11762"/>
                </a:cubicBezTo>
                <a:cubicBezTo>
                  <a:pt x="1603" y="11627"/>
                  <a:pt x="1597" y="11504"/>
                  <a:pt x="1631" y="11389"/>
                </a:cubicBezTo>
                <a:cubicBezTo>
                  <a:pt x="1665" y="11240"/>
                  <a:pt x="1734" y="11111"/>
                  <a:pt x="1838" y="11005"/>
                </a:cubicBezTo>
                <a:cubicBezTo>
                  <a:pt x="1943" y="10897"/>
                  <a:pt x="2027" y="10788"/>
                  <a:pt x="2095" y="10671"/>
                </a:cubicBezTo>
                <a:cubicBezTo>
                  <a:pt x="2179" y="10507"/>
                  <a:pt x="2268" y="10308"/>
                  <a:pt x="2365" y="10082"/>
                </a:cubicBezTo>
                <a:cubicBezTo>
                  <a:pt x="2459" y="9859"/>
                  <a:pt x="2551" y="9628"/>
                  <a:pt x="2635" y="9390"/>
                </a:cubicBezTo>
                <a:cubicBezTo>
                  <a:pt x="2719" y="9150"/>
                  <a:pt x="2784" y="8918"/>
                  <a:pt x="2837" y="8690"/>
                </a:cubicBezTo>
                <a:cubicBezTo>
                  <a:pt x="2887" y="8461"/>
                  <a:pt x="2918" y="8271"/>
                  <a:pt x="2936" y="8118"/>
                </a:cubicBezTo>
                <a:cubicBezTo>
                  <a:pt x="2952" y="7972"/>
                  <a:pt x="2944" y="7816"/>
                  <a:pt x="2910" y="7655"/>
                </a:cubicBezTo>
                <a:cubicBezTo>
                  <a:pt x="2876" y="7497"/>
                  <a:pt x="2876" y="7365"/>
                  <a:pt x="2910" y="7248"/>
                </a:cubicBezTo>
                <a:cubicBezTo>
                  <a:pt x="2960" y="7101"/>
                  <a:pt x="3046" y="6978"/>
                  <a:pt x="3167" y="6878"/>
                </a:cubicBezTo>
                <a:cubicBezTo>
                  <a:pt x="3288" y="6778"/>
                  <a:pt x="3390" y="6664"/>
                  <a:pt x="3476" y="6532"/>
                </a:cubicBezTo>
                <a:cubicBezTo>
                  <a:pt x="3557" y="6421"/>
                  <a:pt x="3649" y="6263"/>
                  <a:pt x="3746" y="6049"/>
                </a:cubicBezTo>
                <a:cubicBezTo>
                  <a:pt x="3840" y="5841"/>
                  <a:pt x="3937" y="5609"/>
                  <a:pt x="4034" y="5354"/>
                </a:cubicBezTo>
                <a:cubicBezTo>
                  <a:pt x="4129" y="5102"/>
                  <a:pt x="4210" y="4856"/>
                  <a:pt x="4278" y="4618"/>
                </a:cubicBezTo>
                <a:cubicBezTo>
                  <a:pt x="4344" y="4381"/>
                  <a:pt x="4385" y="4170"/>
                  <a:pt x="4404" y="3979"/>
                </a:cubicBezTo>
                <a:cubicBezTo>
                  <a:pt x="4420" y="3868"/>
                  <a:pt x="4404" y="3754"/>
                  <a:pt x="4354" y="3636"/>
                </a:cubicBezTo>
                <a:cubicBezTo>
                  <a:pt x="4304" y="3519"/>
                  <a:pt x="4294" y="3390"/>
                  <a:pt x="4328" y="3249"/>
                </a:cubicBezTo>
                <a:cubicBezTo>
                  <a:pt x="4362" y="3120"/>
                  <a:pt x="4438" y="2980"/>
                  <a:pt x="4561" y="2836"/>
                </a:cubicBezTo>
                <a:cubicBezTo>
                  <a:pt x="4682" y="2692"/>
                  <a:pt x="4792" y="2543"/>
                  <a:pt x="4894" y="2393"/>
                </a:cubicBezTo>
                <a:cubicBezTo>
                  <a:pt x="5025" y="2159"/>
                  <a:pt x="5145" y="1886"/>
                  <a:pt x="5250" y="1573"/>
                </a:cubicBezTo>
                <a:cubicBezTo>
                  <a:pt x="5355" y="1262"/>
                  <a:pt x="5481" y="975"/>
                  <a:pt x="5625" y="717"/>
                </a:cubicBezTo>
                <a:cubicBezTo>
                  <a:pt x="5772" y="462"/>
                  <a:pt x="5966" y="259"/>
                  <a:pt x="6204" y="116"/>
                </a:cubicBezTo>
                <a:cubicBezTo>
                  <a:pt x="6440" y="-31"/>
                  <a:pt x="6767" y="-39"/>
                  <a:pt x="7176" y="92"/>
                </a:cubicBezTo>
                <a:lnTo>
                  <a:pt x="7150" y="151"/>
                </a:lnTo>
                <a:cubicBezTo>
                  <a:pt x="7409" y="54"/>
                  <a:pt x="7635" y="10"/>
                  <a:pt x="7829" y="10"/>
                </a:cubicBezTo>
                <a:lnTo>
                  <a:pt x="17613" y="10"/>
                </a:lnTo>
                <a:cubicBezTo>
                  <a:pt x="18266" y="10"/>
                  <a:pt x="18764" y="277"/>
                  <a:pt x="19107" y="805"/>
                </a:cubicBezTo>
                <a:cubicBezTo>
                  <a:pt x="19448" y="1303"/>
                  <a:pt x="19524" y="1904"/>
                  <a:pt x="19330" y="2616"/>
                </a:cubicBezTo>
                <a:lnTo>
                  <a:pt x="15782" y="15329"/>
                </a:lnTo>
                <a:cubicBezTo>
                  <a:pt x="15630" y="15918"/>
                  <a:pt x="15307" y="16419"/>
                  <a:pt x="14809" y="16829"/>
                </a:cubicBezTo>
                <a:cubicBezTo>
                  <a:pt x="14312" y="17243"/>
                  <a:pt x="13782" y="17448"/>
                  <a:pt x="13221" y="17448"/>
                </a:cubicBezTo>
                <a:lnTo>
                  <a:pt x="2019" y="17448"/>
                </a:lnTo>
                <a:cubicBezTo>
                  <a:pt x="1935" y="17448"/>
                  <a:pt x="1852" y="17460"/>
                  <a:pt x="1762" y="17477"/>
                </a:cubicBezTo>
                <a:cubicBezTo>
                  <a:pt x="1676" y="17495"/>
                  <a:pt x="1597" y="17551"/>
                  <a:pt x="1529" y="17644"/>
                </a:cubicBezTo>
                <a:cubicBezTo>
                  <a:pt x="1430" y="17832"/>
                  <a:pt x="1430" y="18096"/>
                  <a:pt x="1529" y="18430"/>
                </a:cubicBezTo>
                <a:cubicBezTo>
                  <a:pt x="1665" y="18834"/>
                  <a:pt x="1914" y="19186"/>
                  <a:pt x="2284" y="19488"/>
                </a:cubicBezTo>
                <a:cubicBezTo>
                  <a:pt x="2651" y="19796"/>
                  <a:pt x="3015" y="19945"/>
                  <a:pt x="3374" y="19945"/>
                </a:cubicBezTo>
                <a:lnTo>
                  <a:pt x="15242" y="19945"/>
                </a:lnTo>
                <a:cubicBezTo>
                  <a:pt x="15485" y="19945"/>
                  <a:pt x="15724" y="19846"/>
                  <a:pt x="15962" y="19643"/>
                </a:cubicBezTo>
                <a:cubicBezTo>
                  <a:pt x="16201" y="19444"/>
                  <a:pt x="16358" y="19221"/>
                  <a:pt x="16434" y="18975"/>
                </a:cubicBezTo>
                <a:lnTo>
                  <a:pt x="20310" y="5128"/>
                </a:lnTo>
                <a:cubicBezTo>
                  <a:pt x="20344" y="4979"/>
                  <a:pt x="20365" y="4841"/>
                  <a:pt x="20373" y="4715"/>
                </a:cubicBezTo>
                <a:cubicBezTo>
                  <a:pt x="20378" y="4592"/>
                  <a:pt x="20373" y="4460"/>
                  <a:pt x="20359" y="4319"/>
                </a:cubicBezTo>
                <a:moveTo>
                  <a:pt x="6285" y="8083"/>
                </a:moveTo>
                <a:cubicBezTo>
                  <a:pt x="6201" y="8446"/>
                  <a:pt x="6311" y="8628"/>
                  <a:pt x="6610" y="8628"/>
                </a:cubicBezTo>
                <a:lnTo>
                  <a:pt x="14325" y="8628"/>
                </a:lnTo>
                <a:cubicBezTo>
                  <a:pt x="14461" y="8628"/>
                  <a:pt x="14587" y="8578"/>
                  <a:pt x="14707" y="8473"/>
                </a:cubicBezTo>
                <a:cubicBezTo>
                  <a:pt x="14830" y="8370"/>
                  <a:pt x="14906" y="8238"/>
                  <a:pt x="14940" y="8083"/>
                </a:cubicBezTo>
                <a:lnTo>
                  <a:pt x="15242" y="7028"/>
                </a:lnTo>
                <a:cubicBezTo>
                  <a:pt x="15276" y="6881"/>
                  <a:pt x="15263" y="6752"/>
                  <a:pt x="15205" y="6641"/>
                </a:cubicBezTo>
                <a:cubicBezTo>
                  <a:pt x="15145" y="6535"/>
                  <a:pt x="15051" y="6483"/>
                  <a:pt x="14914" y="6483"/>
                </a:cubicBezTo>
                <a:lnTo>
                  <a:pt x="7202" y="6483"/>
                </a:lnTo>
                <a:cubicBezTo>
                  <a:pt x="7066" y="6483"/>
                  <a:pt x="6935" y="6532"/>
                  <a:pt x="6807" y="6638"/>
                </a:cubicBezTo>
                <a:cubicBezTo>
                  <a:pt x="6676" y="6740"/>
                  <a:pt x="6594" y="6869"/>
                  <a:pt x="6560" y="7028"/>
                </a:cubicBezTo>
                <a:lnTo>
                  <a:pt x="6285" y="8083"/>
                </a:lnTo>
                <a:close/>
                <a:moveTo>
                  <a:pt x="7150" y="4867"/>
                </a:moveTo>
                <a:cubicBezTo>
                  <a:pt x="7116" y="5017"/>
                  <a:pt x="7132" y="5140"/>
                  <a:pt x="7195" y="5240"/>
                </a:cubicBezTo>
                <a:cubicBezTo>
                  <a:pt x="7257" y="5336"/>
                  <a:pt x="7354" y="5386"/>
                  <a:pt x="7488" y="5386"/>
                </a:cubicBezTo>
                <a:lnTo>
                  <a:pt x="15192" y="5386"/>
                </a:lnTo>
                <a:cubicBezTo>
                  <a:pt x="15326" y="5386"/>
                  <a:pt x="15451" y="5336"/>
                  <a:pt x="15575" y="5240"/>
                </a:cubicBezTo>
                <a:cubicBezTo>
                  <a:pt x="15695" y="5140"/>
                  <a:pt x="15784" y="5017"/>
                  <a:pt x="15845" y="4867"/>
                </a:cubicBezTo>
                <a:lnTo>
                  <a:pt x="16120" y="3771"/>
                </a:lnTo>
                <a:cubicBezTo>
                  <a:pt x="16154" y="3622"/>
                  <a:pt x="16141" y="3493"/>
                  <a:pt x="16083" y="3387"/>
                </a:cubicBezTo>
                <a:cubicBezTo>
                  <a:pt x="16023" y="3279"/>
                  <a:pt x="15923" y="3223"/>
                  <a:pt x="15782" y="3223"/>
                </a:cubicBezTo>
                <a:lnTo>
                  <a:pt x="8078" y="3223"/>
                </a:lnTo>
                <a:cubicBezTo>
                  <a:pt x="7944" y="3223"/>
                  <a:pt x="7818" y="3279"/>
                  <a:pt x="7695" y="3387"/>
                </a:cubicBezTo>
                <a:cubicBezTo>
                  <a:pt x="7575" y="3493"/>
                  <a:pt x="7488" y="3622"/>
                  <a:pt x="7438" y="3771"/>
                </a:cubicBezTo>
                <a:lnTo>
                  <a:pt x="7150" y="4867"/>
                </a:lnTo>
                <a:close/>
              </a:path>
            </a:pathLst>
          </a:custGeom>
          <a:solidFill>
            <a:sysClr val="window" lastClr="FFFFFF"/>
          </a:solidFill>
          <a:ln>
            <a:noFill/>
          </a:ln>
          <a:effectLst/>
        </p:spPr>
        <p:txBody>
          <a:bodyPr lIns="38100" tIns="38100" rIns="38100" bIns="38100" anchor="ctr"/>
          <a:lstStyle/>
          <a:p>
            <a:pPr defTabSz="342265">
              <a:defRPr/>
            </a:pPr>
            <a:endParaRPr lang="es-ES" sz="2100">
              <a:solidFill>
                <a:srgbClr val="44CEB9"/>
              </a:solidFill>
              <a:effectLst>
                <a:outerShdw blurRad="38100" dist="38100" dir="2700000" algn="tl">
                  <a:srgbClr val="000000"/>
                </a:outerShdw>
              </a:effectLst>
              <a:latin typeface="Gill Sans" panose="020B0502020104020203" charset="0"/>
              <a:cs typeface="Gill Sans" panose="020B0502020104020203" charset="0"/>
              <a:sym typeface="Gill Sans" panose="020B0502020104020203" charset="0"/>
            </a:endParaRPr>
          </a:p>
        </p:txBody>
      </p:sp>
      <p:sp>
        <p:nvSpPr>
          <p:cNvPr id="28" name="Oval 27"/>
          <p:cNvSpPr/>
          <p:nvPr/>
        </p:nvSpPr>
        <p:spPr>
          <a:xfrm>
            <a:off x="996950" y="4944745"/>
            <a:ext cx="661670" cy="655955"/>
          </a:xfrm>
          <a:prstGeom prst="ellipse">
            <a:avLst/>
          </a:prstGeom>
          <a:solidFill>
            <a:srgbClr val="C0392B"/>
          </a:solidFill>
          <a:ln>
            <a:noFill/>
          </a:ln>
        </p:spPr>
        <p:style>
          <a:lnRef idx="2">
            <a:srgbClr val="2C3F50">
              <a:shade val="50000"/>
            </a:srgbClr>
          </a:lnRef>
          <a:fillRef idx="1">
            <a:srgbClr val="2C3F50"/>
          </a:fillRef>
          <a:effectRef idx="0">
            <a:srgbClr val="2C3F50"/>
          </a:effectRef>
          <a:fontRef idx="minor">
            <a:sysClr val="window" lastClr="FFFFFF"/>
          </a:fontRef>
        </p:style>
        <p:txBody>
          <a:bodyPr anchor="ctr"/>
          <a:lstStyle/>
          <a:p>
            <a:pPr algn="ctr">
              <a:defRPr/>
            </a:pPr>
            <a:endParaRPr lang="en-US" sz="11735">
              <a:solidFill>
                <a:sysClr val="window" lastClr="FFFFFF"/>
              </a:solidFill>
            </a:endParaRPr>
          </a:p>
        </p:txBody>
      </p:sp>
      <p:sp>
        <p:nvSpPr>
          <p:cNvPr id="12" name="AutoShape 60"/>
          <p:cNvSpPr/>
          <p:nvPr/>
        </p:nvSpPr>
        <p:spPr bwMode="auto">
          <a:xfrm>
            <a:off x="1162050" y="5132705"/>
            <a:ext cx="316230" cy="280670"/>
          </a:xfrm>
          <a:custGeom>
            <a:avLst/>
            <a:gdLst>
              <a:gd name="T0" fmla="*/ 197644 w 21600"/>
              <a:gd name="T1" fmla="*/ 197644 h 21592"/>
              <a:gd name="T2" fmla="*/ 197644 w 21600"/>
              <a:gd name="T3" fmla="*/ 197644 h 21592"/>
              <a:gd name="T4" fmla="*/ 197644 w 21600"/>
              <a:gd name="T5" fmla="*/ 197644 h 21592"/>
              <a:gd name="T6" fmla="*/ 197644 w 21600"/>
              <a:gd name="T7" fmla="*/ 197644 h 215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92">
                <a:moveTo>
                  <a:pt x="16719" y="11484"/>
                </a:moveTo>
                <a:cubicBezTo>
                  <a:pt x="16972" y="11823"/>
                  <a:pt x="17102" y="12217"/>
                  <a:pt x="17111" y="12666"/>
                </a:cubicBezTo>
                <a:cubicBezTo>
                  <a:pt x="17118" y="13118"/>
                  <a:pt x="16986" y="13503"/>
                  <a:pt x="16719" y="13825"/>
                </a:cubicBezTo>
                <a:lnTo>
                  <a:pt x="10660" y="21039"/>
                </a:lnTo>
                <a:cubicBezTo>
                  <a:pt x="10393" y="21361"/>
                  <a:pt x="10061" y="21530"/>
                  <a:pt x="9664" y="21548"/>
                </a:cubicBezTo>
                <a:cubicBezTo>
                  <a:pt x="9270" y="21568"/>
                  <a:pt x="8950" y="21398"/>
                  <a:pt x="8704" y="21039"/>
                </a:cubicBezTo>
                <a:lnTo>
                  <a:pt x="991" y="10768"/>
                </a:lnTo>
                <a:cubicBezTo>
                  <a:pt x="721" y="10408"/>
                  <a:pt x="488" y="9960"/>
                  <a:pt x="293" y="9416"/>
                </a:cubicBezTo>
                <a:cubicBezTo>
                  <a:pt x="98" y="8878"/>
                  <a:pt x="0" y="8375"/>
                  <a:pt x="0" y="7918"/>
                </a:cubicBezTo>
                <a:lnTo>
                  <a:pt x="0" y="1668"/>
                </a:lnTo>
                <a:cubicBezTo>
                  <a:pt x="0" y="1216"/>
                  <a:pt x="134" y="825"/>
                  <a:pt x="401" y="497"/>
                </a:cubicBezTo>
                <a:cubicBezTo>
                  <a:pt x="671" y="166"/>
                  <a:pt x="1003" y="0"/>
                  <a:pt x="1392" y="0"/>
                </a:cubicBezTo>
                <a:lnTo>
                  <a:pt x="6619" y="0"/>
                </a:lnTo>
                <a:cubicBezTo>
                  <a:pt x="6811" y="0"/>
                  <a:pt x="7016" y="28"/>
                  <a:pt x="7237" y="83"/>
                </a:cubicBezTo>
                <a:cubicBezTo>
                  <a:pt x="7456" y="138"/>
                  <a:pt x="7677" y="224"/>
                  <a:pt x="7899" y="336"/>
                </a:cubicBezTo>
                <a:cubicBezTo>
                  <a:pt x="8120" y="451"/>
                  <a:pt x="8332" y="580"/>
                  <a:pt x="8524" y="724"/>
                </a:cubicBezTo>
                <a:cubicBezTo>
                  <a:pt x="8719" y="865"/>
                  <a:pt x="8880" y="1021"/>
                  <a:pt x="9005" y="1185"/>
                </a:cubicBezTo>
                <a:lnTo>
                  <a:pt x="16719" y="11484"/>
                </a:lnTo>
                <a:close/>
                <a:moveTo>
                  <a:pt x="3603" y="5922"/>
                </a:moveTo>
                <a:cubicBezTo>
                  <a:pt x="3964" y="5922"/>
                  <a:pt x="4279" y="5761"/>
                  <a:pt x="4548" y="5441"/>
                </a:cubicBezTo>
                <a:cubicBezTo>
                  <a:pt x="4815" y="5116"/>
                  <a:pt x="4952" y="4740"/>
                  <a:pt x="4952" y="4311"/>
                </a:cubicBezTo>
                <a:cubicBezTo>
                  <a:pt x="4952" y="3862"/>
                  <a:pt x="4815" y="3477"/>
                  <a:pt x="4548" y="3160"/>
                </a:cubicBezTo>
                <a:cubicBezTo>
                  <a:pt x="4281" y="2844"/>
                  <a:pt x="3966" y="2686"/>
                  <a:pt x="3603" y="2686"/>
                </a:cubicBezTo>
                <a:cubicBezTo>
                  <a:pt x="3227" y="2686"/>
                  <a:pt x="2908" y="2844"/>
                  <a:pt x="2643" y="3160"/>
                </a:cubicBezTo>
                <a:cubicBezTo>
                  <a:pt x="2378" y="3477"/>
                  <a:pt x="2246" y="3862"/>
                  <a:pt x="2246" y="4311"/>
                </a:cubicBezTo>
                <a:cubicBezTo>
                  <a:pt x="2246" y="4739"/>
                  <a:pt x="2378" y="5116"/>
                  <a:pt x="2643" y="5441"/>
                </a:cubicBezTo>
                <a:cubicBezTo>
                  <a:pt x="2905" y="5761"/>
                  <a:pt x="3225" y="5922"/>
                  <a:pt x="3603" y="5922"/>
                </a:cubicBezTo>
                <a:moveTo>
                  <a:pt x="21198" y="11510"/>
                </a:moveTo>
                <a:cubicBezTo>
                  <a:pt x="21465" y="11852"/>
                  <a:pt x="21599" y="12252"/>
                  <a:pt x="21599" y="12709"/>
                </a:cubicBezTo>
                <a:cubicBezTo>
                  <a:pt x="21599" y="13167"/>
                  <a:pt x="21465" y="13558"/>
                  <a:pt x="21198" y="13880"/>
                </a:cubicBezTo>
                <a:lnTo>
                  <a:pt x="15163" y="21093"/>
                </a:lnTo>
                <a:cubicBezTo>
                  <a:pt x="14896" y="21415"/>
                  <a:pt x="14564" y="21582"/>
                  <a:pt x="14174" y="21591"/>
                </a:cubicBezTo>
                <a:cubicBezTo>
                  <a:pt x="13782" y="21600"/>
                  <a:pt x="13450" y="21433"/>
                  <a:pt x="13183" y="21093"/>
                </a:cubicBezTo>
                <a:lnTo>
                  <a:pt x="13044" y="20903"/>
                </a:lnTo>
                <a:lnTo>
                  <a:pt x="18963" y="13825"/>
                </a:lnTo>
                <a:cubicBezTo>
                  <a:pt x="19230" y="13503"/>
                  <a:pt x="19365" y="13118"/>
                  <a:pt x="19360" y="12660"/>
                </a:cubicBezTo>
                <a:cubicBezTo>
                  <a:pt x="19355" y="12206"/>
                  <a:pt x="19223" y="11812"/>
                  <a:pt x="18963" y="11484"/>
                </a:cubicBezTo>
                <a:lnTo>
                  <a:pt x="11247" y="1185"/>
                </a:lnTo>
                <a:cubicBezTo>
                  <a:pt x="11009" y="865"/>
                  <a:pt x="10689" y="604"/>
                  <a:pt x="10282" y="408"/>
                </a:cubicBezTo>
                <a:cubicBezTo>
                  <a:pt x="9873" y="210"/>
                  <a:pt x="9484" y="83"/>
                  <a:pt x="9109" y="28"/>
                </a:cubicBezTo>
                <a:lnTo>
                  <a:pt x="11112" y="28"/>
                </a:lnTo>
                <a:cubicBezTo>
                  <a:pt x="11502" y="28"/>
                  <a:pt x="11935" y="141"/>
                  <a:pt x="12406" y="365"/>
                </a:cubicBezTo>
                <a:cubicBezTo>
                  <a:pt x="12878" y="589"/>
                  <a:pt x="13236" y="874"/>
                  <a:pt x="13481" y="1213"/>
                </a:cubicBezTo>
                <a:lnTo>
                  <a:pt x="21198" y="11510"/>
                </a:lnTo>
                <a:close/>
              </a:path>
            </a:pathLst>
          </a:custGeom>
          <a:solidFill>
            <a:sysClr val="window" lastClr="FFFFFF"/>
          </a:solidFill>
          <a:ln>
            <a:noFill/>
          </a:ln>
          <a:effectLst/>
        </p:spPr>
        <p:txBody>
          <a:bodyPr lIns="38100" tIns="38100" rIns="38100" bIns="38100" anchor="ctr"/>
          <a:lstStyle/>
          <a:p>
            <a:endParaRPr lang="en-US"/>
          </a:p>
        </p:txBody>
      </p:sp>
      <p:sp>
        <p:nvSpPr>
          <p:cNvPr id="13" name="文本框 12"/>
          <p:cNvSpPr txBox="1"/>
          <p:nvPr/>
        </p:nvSpPr>
        <p:spPr>
          <a:xfrm>
            <a:off x="1920240" y="1865630"/>
            <a:ext cx="2428240" cy="368300"/>
          </a:xfrm>
          <a:prstGeom prst="rect">
            <a:avLst/>
          </a:prstGeom>
          <a:noFill/>
        </p:spPr>
        <p:txBody>
          <a:bodyPr wrap="none" rtlCol="0" anchor="t">
            <a:spAutoFit/>
          </a:bodyPr>
          <a:lstStyle/>
          <a:p>
            <a:r>
              <a:rPr lang="en-US" altLang="zh-CN">
                <a:sym typeface="+mn-ea"/>
              </a:rPr>
              <a:t>Sorghum: large yield</a:t>
            </a:r>
            <a:endParaRPr lang="zh-CN" altLang="en-US"/>
          </a:p>
        </p:txBody>
      </p:sp>
      <p:sp>
        <p:nvSpPr>
          <p:cNvPr id="17" name="文本框 16"/>
          <p:cNvSpPr txBox="1"/>
          <p:nvPr/>
        </p:nvSpPr>
        <p:spPr>
          <a:xfrm>
            <a:off x="1803400" y="3373120"/>
            <a:ext cx="3175635" cy="645160"/>
          </a:xfrm>
          <a:prstGeom prst="rect">
            <a:avLst/>
          </a:prstGeom>
          <a:noFill/>
        </p:spPr>
        <p:txBody>
          <a:bodyPr wrap="square" rtlCol="0">
            <a:spAutoFit/>
          </a:bodyPr>
          <a:lstStyle/>
          <a:p>
            <a:pPr marL="0" lvl="1"/>
            <a:r>
              <a:rPr lang="en-US" altLang="zh-CN">
                <a:sym typeface="+mn-ea"/>
              </a:rPr>
              <a:t>Singida: Close to Original areas</a:t>
            </a:r>
            <a:endParaRPr lang="zh-CN" altLang="en-US"/>
          </a:p>
        </p:txBody>
      </p:sp>
      <p:sp>
        <p:nvSpPr>
          <p:cNvPr id="18" name="文本框 17"/>
          <p:cNvSpPr txBox="1"/>
          <p:nvPr/>
        </p:nvSpPr>
        <p:spPr>
          <a:xfrm>
            <a:off x="1803400" y="5132705"/>
            <a:ext cx="3169285" cy="368300"/>
          </a:xfrm>
          <a:prstGeom prst="rect">
            <a:avLst/>
          </a:prstGeom>
          <a:noFill/>
        </p:spPr>
        <p:txBody>
          <a:bodyPr wrap="square" rtlCol="0">
            <a:spAutoFit/>
          </a:bodyPr>
          <a:lstStyle/>
          <a:p>
            <a:pPr marL="0" lvl="1"/>
            <a:r>
              <a:rPr lang="en-US" altLang="zh-CN">
                <a:sym typeface="+mn-ea"/>
              </a:rPr>
              <a:t>Singda: suitable climate</a:t>
            </a:r>
            <a:endParaRPr lang="zh-CN" altLang="en-US"/>
          </a:p>
        </p:txBody>
      </p:sp>
      <p:pic>
        <p:nvPicPr>
          <p:cNvPr id="19" name="图片 18" descr="截屏2021-10-27 上午9.54.48"/>
          <p:cNvPicPr>
            <a:picLocks noChangeAspect="1"/>
          </p:cNvPicPr>
          <p:nvPr/>
        </p:nvPicPr>
        <p:blipFill>
          <a:blip r:embed="rId4"/>
          <a:stretch>
            <a:fillRect/>
          </a:stretch>
        </p:blipFill>
        <p:spPr>
          <a:xfrm>
            <a:off x="5095875" y="2148840"/>
            <a:ext cx="6605270" cy="3028950"/>
          </a:xfrm>
          <a:prstGeom prst="rect">
            <a:avLst/>
          </a:prstGeom>
        </p:spPr>
      </p:pic>
      <p:sp>
        <p:nvSpPr>
          <p:cNvPr id="20" name="文本框 19"/>
          <p:cNvSpPr txBox="1"/>
          <p:nvPr/>
        </p:nvSpPr>
        <p:spPr>
          <a:xfrm>
            <a:off x="586105" y="1039495"/>
            <a:ext cx="1735455" cy="398780"/>
          </a:xfrm>
          <a:prstGeom prst="rect">
            <a:avLst/>
          </a:prstGeom>
          <a:noFill/>
        </p:spPr>
        <p:txBody>
          <a:bodyPr wrap="square" rtlCol="0">
            <a:spAutoFit/>
          </a:bodyPr>
          <a:lstStyle/>
          <a:p>
            <a:r>
              <a:rPr lang="en-US" altLang="zh-CN" sz="2000" b="1"/>
              <a:t>Reason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linds(horizontal)">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17220" y="1120140"/>
            <a:ext cx="3060700" cy="368300"/>
          </a:xfrm>
          <a:prstGeom prst="rect">
            <a:avLst/>
          </a:prstGeom>
          <a:noFill/>
        </p:spPr>
        <p:txBody>
          <a:bodyPr wrap="square" rtlCol="0">
            <a:spAutoFit/>
          </a:bodyPr>
          <a:lstStyle/>
          <a:p>
            <a:r>
              <a:rPr lang="en-US" altLang="zh-CN" b="1"/>
              <a:t>How to do it</a:t>
            </a:r>
          </a:p>
        </p:txBody>
      </p:sp>
      <p:sp>
        <p:nvSpPr>
          <p:cNvPr id="5" name="文本框 4"/>
          <p:cNvSpPr txBox="1"/>
          <p:nvPr/>
        </p:nvSpPr>
        <p:spPr>
          <a:xfrm>
            <a:off x="1386205" y="1914525"/>
            <a:ext cx="1524000" cy="368300"/>
          </a:xfrm>
          <a:prstGeom prst="rect">
            <a:avLst/>
          </a:prstGeom>
          <a:noFill/>
        </p:spPr>
        <p:txBody>
          <a:bodyPr wrap="square" rtlCol="0">
            <a:spAutoFit/>
          </a:bodyPr>
          <a:lstStyle/>
          <a:p>
            <a:r>
              <a:rPr lang="en-US" altLang="zh-CN"/>
              <a:t>kihenge</a:t>
            </a:r>
          </a:p>
        </p:txBody>
      </p:sp>
      <p:pic>
        <p:nvPicPr>
          <p:cNvPr id="6" name="图片 2" descr="kihenge"/>
          <p:cNvPicPr>
            <a:picLocks noChangeAspect="1"/>
          </p:cNvPicPr>
          <p:nvPr/>
        </p:nvPicPr>
        <p:blipFill>
          <a:blip r:embed="rId2"/>
          <a:stretch>
            <a:fillRect/>
          </a:stretch>
        </p:blipFill>
        <p:spPr>
          <a:xfrm>
            <a:off x="7856538" y="385128"/>
            <a:ext cx="2539365" cy="2539365"/>
          </a:xfrm>
          <a:prstGeom prst="rect">
            <a:avLst/>
          </a:prstGeom>
        </p:spPr>
      </p:pic>
      <p:sp>
        <p:nvSpPr>
          <p:cNvPr id="7" name="文本框 6"/>
          <p:cNvSpPr txBox="1"/>
          <p:nvPr/>
        </p:nvSpPr>
        <p:spPr>
          <a:xfrm>
            <a:off x="1386205" y="3230880"/>
            <a:ext cx="4458335" cy="368300"/>
          </a:xfrm>
          <a:prstGeom prst="rect">
            <a:avLst/>
          </a:prstGeom>
          <a:noFill/>
        </p:spPr>
        <p:txBody>
          <a:bodyPr wrap="square" rtlCol="0">
            <a:spAutoFit/>
          </a:bodyPr>
          <a:lstStyle/>
          <a:p>
            <a:r>
              <a:rPr lang="en-US" altLang="zh-CN"/>
              <a:t>Improved-granaries in Mozambique  </a:t>
            </a:r>
          </a:p>
        </p:txBody>
      </p:sp>
      <p:pic>
        <p:nvPicPr>
          <p:cNvPr id="8" name="图片 4" descr="截屏2021-10-19 上午11.58.31"/>
          <p:cNvPicPr>
            <a:picLocks noChangeAspect="1"/>
          </p:cNvPicPr>
          <p:nvPr/>
        </p:nvPicPr>
        <p:blipFill>
          <a:blip r:embed="rId3"/>
          <a:stretch>
            <a:fillRect/>
          </a:stretch>
        </p:blipFill>
        <p:spPr>
          <a:xfrm>
            <a:off x="6043295" y="3114040"/>
            <a:ext cx="5452110" cy="3601085"/>
          </a:xfrm>
          <a:prstGeom prst="rect">
            <a:avLst/>
          </a:prstGeom>
        </p:spPr>
      </p:pic>
      <p:sp>
        <p:nvSpPr>
          <p:cNvPr id="9" name="文本框 8"/>
          <p:cNvSpPr txBox="1"/>
          <p:nvPr/>
        </p:nvSpPr>
        <p:spPr>
          <a:xfrm>
            <a:off x="1386205" y="4507230"/>
            <a:ext cx="2773045" cy="645160"/>
          </a:xfrm>
          <a:prstGeom prst="rect">
            <a:avLst/>
          </a:prstGeom>
          <a:noFill/>
        </p:spPr>
        <p:txBody>
          <a:bodyPr wrap="square" rtlCol="0">
            <a:spAutoFit/>
          </a:bodyPr>
          <a:lstStyle/>
          <a:p>
            <a:r>
              <a:rPr lang="en-US" altLang="zh-CN"/>
              <a:t>Source of funds: Allocation from NMB</a:t>
            </a:r>
          </a:p>
        </p:txBody>
      </p:sp>
      <p:sp>
        <p:nvSpPr>
          <p:cNvPr id="10" name="文本框 9"/>
          <p:cNvSpPr txBox="1"/>
          <p:nvPr/>
        </p:nvSpPr>
        <p:spPr>
          <a:xfrm>
            <a:off x="617220" y="528320"/>
            <a:ext cx="7882255" cy="521970"/>
          </a:xfrm>
          <a:prstGeom prst="rect">
            <a:avLst/>
          </a:prstGeom>
          <a:noFill/>
        </p:spPr>
        <p:txBody>
          <a:bodyPr wrap="square" rtlCol="0">
            <a:spAutoFit/>
          </a:bodyPr>
          <a:lstStyle/>
          <a:p>
            <a:r>
              <a:rPr lang="en-US" altLang="zh-CN" sz="2800" b="1"/>
              <a:t>Solution I: Improved Granaries in Tanzania</a:t>
            </a:r>
          </a:p>
        </p:txBody>
      </p:sp>
      <p:grpSp>
        <p:nvGrpSpPr>
          <p:cNvPr id="12" name="Group 42"/>
          <p:cNvGrpSpPr/>
          <p:nvPr/>
        </p:nvGrpSpPr>
        <p:grpSpPr>
          <a:xfrm>
            <a:off x="617353" y="1754573"/>
            <a:ext cx="638053" cy="638053"/>
            <a:chOff x="7072020" y="4704615"/>
            <a:chExt cx="638053" cy="638053"/>
          </a:xfrm>
        </p:grpSpPr>
        <p:sp>
          <p:nvSpPr>
            <p:cNvPr id="13" name="Oval 24"/>
            <p:cNvSpPr/>
            <p:nvPr/>
          </p:nvSpPr>
          <p:spPr>
            <a:xfrm>
              <a:off x="7072020" y="4704615"/>
              <a:ext cx="638053" cy="638053"/>
            </a:xfrm>
            <a:prstGeom prst="ellipse">
              <a:avLst/>
            </a:prstGeom>
            <a:solidFill>
              <a:srgbClr val="9BBB59"/>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en-US" sz="2400"/>
            </a:p>
          </p:txBody>
        </p:sp>
        <p:sp>
          <p:nvSpPr>
            <p:cNvPr id="14" name="Freeform 29"/>
            <p:cNvSpPr>
              <a:spLocks noChangeAspect="1" noChangeArrowheads="1"/>
            </p:cNvSpPr>
            <p:nvPr/>
          </p:nvSpPr>
          <p:spPr bwMode="auto">
            <a:xfrm>
              <a:off x="7195536" y="4824203"/>
              <a:ext cx="341250" cy="408425"/>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ysClr val="window" lastClr="FFFFFF"/>
            </a:solidFill>
            <a:ln>
              <a:noFill/>
            </a:ln>
            <a:effectLst/>
          </p:spPr>
          <p:txBody>
            <a:bodyPr wrap="square" anchor="ctr">
              <a:noAutofit/>
            </a:bodyPr>
            <a:lstStyle/>
            <a:p>
              <a:pPr>
                <a:defRPr/>
              </a:pPr>
              <a:endParaRPr lang="en-US" sz="2400" dirty="0">
                <a:ea typeface="宋体" panose="02010600030101010101" pitchFamily="2" charset="-122"/>
              </a:endParaRPr>
            </a:p>
          </p:txBody>
        </p:sp>
      </p:grpSp>
      <p:grpSp>
        <p:nvGrpSpPr>
          <p:cNvPr id="23" name="组合 22"/>
          <p:cNvGrpSpPr/>
          <p:nvPr/>
        </p:nvGrpSpPr>
        <p:grpSpPr>
          <a:xfrm>
            <a:off x="564515" y="4399915"/>
            <a:ext cx="690880" cy="718820"/>
            <a:chOff x="889" y="6929"/>
            <a:chExt cx="1088" cy="1132"/>
          </a:xfrm>
        </p:grpSpPr>
        <p:sp>
          <p:nvSpPr>
            <p:cNvPr id="20" name="Oval 214"/>
            <p:cNvSpPr>
              <a:spLocks noChangeArrowheads="1"/>
            </p:cNvSpPr>
            <p:nvPr/>
          </p:nvSpPr>
          <p:spPr bwMode="auto">
            <a:xfrm>
              <a:off x="889" y="6929"/>
              <a:ext cx="1088" cy="1133"/>
            </a:xfrm>
            <a:prstGeom prst="ellipse">
              <a:avLst/>
            </a:prstGeom>
            <a:solidFill>
              <a:srgbClr val="16A085"/>
            </a:solidFill>
            <a:ln>
              <a:noFill/>
            </a:ln>
          </p:spPr>
          <p:txBody>
            <a:bodyPr vert="horz" wrap="square" lIns="91440" tIns="45720" rIns="91440" bIns="45720" numCol="1" anchor="t" anchorCtr="0" compatLnSpc="1"/>
            <a:lstStyle/>
            <a:p>
              <a:endParaRPr lang="en-US"/>
            </a:p>
          </p:txBody>
        </p:sp>
        <p:sp>
          <p:nvSpPr>
            <p:cNvPr id="39" name="Shape 2701"/>
            <p:cNvSpPr/>
            <p:nvPr/>
          </p:nvSpPr>
          <p:spPr>
            <a:xfrm>
              <a:off x="1251" y="7267"/>
              <a:ext cx="312" cy="457"/>
            </a:xfrm>
            <a:custGeom>
              <a:avLst/>
              <a:gdLst/>
              <a:ahLst/>
              <a:cxnLst>
                <a:cxn ang="0">
                  <a:pos x="wd2" y="hd2"/>
                </a:cxn>
                <a:cxn ang="5400000">
                  <a:pos x="wd2" y="hd2"/>
                </a:cxn>
                <a:cxn ang="10800000">
                  <a:pos x="wd2" y="hd2"/>
                </a:cxn>
                <a:cxn ang="16200000">
                  <a:pos x="wd2" y="hd2"/>
                </a:cxn>
              </a:cxnLst>
              <a:rect l="0" t="0" r="r" b="b"/>
              <a:pathLst>
                <a:path w="21543" h="21574" extrusionOk="0">
                  <a:moveTo>
                    <a:pt x="13864" y="16422"/>
                  </a:moveTo>
                  <a:cubicBezTo>
                    <a:pt x="13295" y="16782"/>
                    <a:pt x="12583" y="17013"/>
                    <a:pt x="11740" y="17115"/>
                  </a:cubicBezTo>
                  <a:lnTo>
                    <a:pt x="11752" y="18333"/>
                  </a:lnTo>
                  <a:lnTo>
                    <a:pt x="9908" y="18336"/>
                  </a:lnTo>
                  <a:lnTo>
                    <a:pt x="9897" y="17119"/>
                  </a:lnTo>
                  <a:cubicBezTo>
                    <a:pt x="9066" y="17021"/>
                    <a:pt x="8316" y="16773"/>
                    <a:pt x="7666" y="16391"/>
                  </a:cubicBezTo>
                  <a:cubicBezTo>
                    <a:pt x="6892" y="15916"/>
                    <a:pt x="6492" y="15369"/>
                    <a:pt x="6466" y="14757"/>
                  </a:cubicBezTo>
                  <a:lnTo>
                    <a:pt x="6503" y="14424"/>
                  </a:lnTo>
                  <a:lnTo>
                    <a:pt x="8292" y="14419"/>
                  </a:lnTo>
                  <a:lnTo>
                    <a:pt x="8298" y="14543"/>
                  </a:lnTo>
                  <a:cubicBezTo>
                    <a:pt x="8309" y="15050"/>
                    <a:pt x="8528" y="15427"/>
                    <a:pt x="8960" y="15694"/>
                  </a:cubicBezTo>
                  <a:cubicBezTo>
                    <a:pt x="9384" y="15964"/>
                    <a:pt x="10003" y="16098"/>
                    <a:pt x="10790" y="16098"/>
                  </a:cubicBezTo>
                  <a:cubicBezTo>
                    <a:pt x="11584" y="16093"/>
                    <a:pt x="12202" y="15951"/>
                    <a:pt x="12633" y="15680"/>
                  </a:cubicBezTo>
                  <a:cubicBezTo>
                    <a:pt x="13064" y="15409"/>
                    <a:pt x="13270" y="15036"/>
                    <a:pt x="13270" y="14552"/>
                  </a:cubicBezTo>
                  <a:cubicBezTo>
                    <a:pt x="13270" y="14153"/>
                    <a:pt x="13070" y="13842"/>
                    <a:pt x="12652" y="13606"/>
                  </a:cubicBezTo>
                  <a:cubicBezTo>
                    <a:pt x="12221" y="13367"/>
                    <a:pt x="11477" y="13158"/>
                    <a:pt x="10433" y="12985"/>
                  </a:cubicBezTo>
                  <a:cubicBezTo>
                    <a:pt x="9278" y="12794"/>
                    <a:pt x="8385" y="12496"/>
                    <a:pt x="7803" y="12110"/>
                  </a:cubicBezTo>
                  <a:cubicBezTo>
                    <a:pt x="7210" y="11710"/>
                    <a:pt x="6897" y="11199"/>
                    <a:pt x="6892" y="10591"/>
                  </a:cubicBezTo>
                  <a:cubicBezTo>
                    <a:pt x="6886" y="9899"/>
                    <a:pt x="7266" y="9321"/>
                    <a:pt x="8023" y="8877"/>
                  </a:cubicBezTo>
                  <a:cubicBezTo>
                    <a:pt x="8534" y="8574"/>
                    <a:pt x="9147" y="8376"/>
                    <a:pt x="9833" y="8282"/>
                  </a:cubicBezTo>
                  <a:lnTo>
                    <a:pt x="9822" y="7225"/>
                  </a:lnTo>
                  <a:lnTo>
                    <a:pt x="11665" y="7216"/>
                  </a:lnTo>
                  <a:lnTo>
                    <a:pt x="11671" y="8242"/>
                  </a:lnTo>
                  <a:cubicBezTo>
                    <a:pt x="12496" y="8322"/>
                    <a:pt x="13183" y="8527"/>
                    <a:pt x="13727" y="8841"/>
                  </a:cubicBezTo>
                  <a:cubicBezTo>
                    <a:pt x="14451" y="9272"/>
                    <a:pt x="14851" y="9867"/>
                    <a:pt x="14907" y="10617"/>
                  </a:cubicBezTo>
                  <a:lnTo>
                    <a:pt x="14914" y="10748"/>
                  </a:lnTo>
                  <a:lnTo>
                    <a:pt x="13114" y="10754"/>
                  </a:lnTo>
                  <a:lnTo>
                    <a:pt x="13089" y="10650"/>
                  </a:lnTo>
                  <a:cubicBezTo>
                    <a:pt x="13002" y="10183"/>
                    <a:pt x="12783" y="9832"/>
                    <a:pt x="12427" y="9610"/>
                  </a:cubicBezTo>
                  <a:cubicBezTo>
                    <a:pt x="12077" y="9392"/>
                    <a:pt x="11565" y="9277"/>
                    <a:pt x="10895" y="9282"/>
                  </a:cubicBezTo>
                  <a:cubicBezTo>
                    <a:pt x="10196" y="9282"/>
                    <a:pt x="9640" y="9401"/>
                    <a:pt x="9259" y="9632"/>
                  </a:cubicBezTo>
                  <a:cubicBezTo>
                    <a:pt x="8878" y="9858"/>
                    <a:pt x="8698" y="10160"/>
                    <a:pt x="8702" y="10572"/>
                  </a:cubicBezTo>
                  <a:cubicBezTo>
                    <a:pt x="8702" y="10924"/>
                    <a:pt x="8878" y="11204"/>
                    <a:pt x="9229" y="11408"/>
                  </a:cubicBezTo>
                  <a:cubicBezTo>
                    <a:pt x="9584" y="11621"/>
                    <a:pt x="10216" y="11808"/>
                    <a:pt x="11115" y="11954"/>
                  </a:cubicBezTo>
                  <a:cubicBezTo>
                    <a:pt x="12421" y="12172"/>
                    <a:pt x="13414" y="12492"/>
                    <a:pt x="14076" y="12914"/>
                  </a:cubicBezTo>
                  <a:cubicBezTo>
                    <a:pt x="14732" y="13335"/>
                    <a:pt x="15076" y="13877"/>
                    <a:pt x="15076" y="14521"/>
                  </a:cubicBezTo>
                  <a:cubicBezTo>
                    <a:pt x="15082" y="15289"/>
                    <a:pt x="14676" y="15929"/>
                    <a:pt x="13864" y="16422"/>
                  </a:cubicBezTo>
                  <a:cubicBezTo>
                    <a:pt x="13864" y="16422"/>
                    <a:pt x="13864" y="16422"/>
                    <a:pt x="13864" y="16422"/>
                  </a:cubicBezTo>
                  <a:close/>
                  <a:moveTo>
                    <a:pt x="13995" y="4271"/>
                  </a:moveTo>
                  <a:lnTo>
                    <a:pt x="13995" y="4298"/>
                  </a:lnTo>
                  <a:lnTo>
                    <a:pt x="7161" y="4325"/>
                  </a:lnTo>
                  <a:lnTo>
                    <a:pt x="7372" y="4045"/>
                  </a:lnTo>
                  <a:lnTo>
                    <a:pt x="7754" y="3756"/>
                  </a:lnTo>
                  <a:lnTo>
                    <a:pt x="13245" y="3739"/>
                  </a:lnTo>
                  <a:lnTo>
                    <a:pt x="14789" y="0"/>
                  </a:lnTo>
                  <a:lnTo>
                    <a:pt x="6535" y="31"/>
                  </a:lnTo>
                  <a:lnTo>
                    <a:pt x="7722" y="3668"/>
                  </a:lnTo>
                  <a:cubicBezTo>
                    <a:pt x="6866" y="2984"/>
                    <a:pt x="4761" y="1540"/>
                    <a:pt x="2855" y="2042"/>
                  </a:cubicBezTo>
                  <a:lnTo>
                    <a:pt x="3061" y="2446"/>
                  </a:lnTo>
                  <a:cubicBezTo>
                    <a:pt x="4687" y="2020"/>
                    <a:pt x="6673" y="3472"/>
                    <a:pt x="7372" y="4045"/>
                  </a:cubicBezTo>
                  <a:cubicBezTo>
                    <a:pt x="6210" y="4348"/>
                    <a:pt x="4699" y="4569"/>
                    <a:pt x="3805" y="4001"/>
                  </a:cubicBezTo>
                  <a:lnTo>
                    <a:pt x="3399" y="4329"/>
                  </a:lnTo>
                  <a:cubicBezTo>
                    <a:pt x="3930" y="4667"/>
                    <a:pt x="4605" y="4783"/>
                    <a:pt x="5310" y="4783"/>
                  </a:cubicBezTo>
                  <a:cubicBezTo>
                    <a:pt x="5729" y="4783"/>
                    <a:pt x="6155" y="4734"/>
                    <a:pt x="6566" y="4667"/>
                  </a:cubicBezTo>
                  <a:cubicBezTo>
                    <a:pt x="2687" y="6563"/>
                    <a:pt x="-26" y="10769"/>
                    <a:pt x="0" y="13957"/>
                  </a:cubicBezTo>
                  <a:cubicBezTo>
                    <a:pt x="32" y="18189"/>
                    <a:pt x="4886" y="21600"/>
                    <a:pt x="10828" y="21573"/>
                  </a:cubicBezTo>
                  <a:cubicBezTo>
                    <a:pt x="16782" y="21556"/>
                    <a:pt x="21574" y="18105"/>
                    <a:pt x="21543" y="13877"/>
                  </a:cubicBezTo>
                  <a:cubicBezTo>
                    <a:pt x="21518" y="10468"/>
                    <a:pt x="18344" y="5897"/>
                    <a:pt x="13995" y="4271"/>
                  </a:cubicBezTo>
                  <a:cubicBezTo>
                    <a:pt x="13995" y="4271"/>
                    <a:pt x="13995" y="4271"/>
                    <a:pt x="13995" y="4271"/>
                  </a:cubicBezTo>
                  <a:close/>
                </a:path>
              </a:pathLst>
            </a:custGeom>
            <a:solidFill>
              <a:sysClr val="window" lastClr="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22" name="组合 21"/>
          <p:cNvGrpSpPr>
            <a:grpSpLocks noChangeAspect="1"/>
          </p:cNvGrpSpPr>
          <p:nvPr/>
        </p:nvGrpSpPr>
        <p:grpSpPr>
          <a:xfrm>
            <a:off x="564515" y="3028950"/>
            <a:ext cx="622935" cy="624840"/>
            <a:chOff x="611" y="4397"/>
            <a:chExt cx="1726" cy="1730"/>
          </a:xfrm>
        </p:grpSpPr>
        <p:sp>
          <p:nvSpPr>
            <p:cNvPr id="21" name="Oval 216"/>
            <p:cNvSpPr>
              <a:spLocks noChangeAspect="1" noChangeArrowheads="1"/>
            </p:cNvSpPr>
            <p:nvPr/>
          </p:nvSpPr>
          <p:spPr bwMode="auto">
            <a:xfrm>
              <a:off x="611" y="4397"/>
              <a:ext cx="1727" cy="1730"/>
            </a:xfrm>
            <a:prstGeom prst="ellipse">
              <a:avLst/>
            </a:prstGeom>
            <a:solidFill>
              <a:schemeClr val="accent1"/>
            </a:solidFill>
            <a:ln>
              <a:noFill/>
            </a:ln>
          </p:spPr>
          <p:txBody>
            <a:bodyPr vert="horz" wrap="square" lIns="91440" tIns="45720" rIns="91440" bIns="45720" numCol="1" anchor="t" anchorCtr="0" compatLnSpc="1"/>
            <a:lstStyle/>
            <a:p>
              <a:endParaRPr lang="en-US"/>
            </a:p>
          </p:txBody>
        </p:sp>
        <p:sp>
          <p:nvSpPr>
            <p:cNvPr id="52" name="Freeform 41"/>
            <p:cNvSpPr>
              <a:spLocks noChangeAspect="1" noEditPoints="1"/>
            </p:cNvSpPr>
            <p:nvPr/>
          </p:nvSpPr>
          <p:spPr bwMode="auto">
            <a:xfrm>
              <a:off x="1107" y="5003"/>
              <a:ext cx="689" cy="517"/>
            </a:xfrm>
            <a:custGeom>
              <a:avLst/>
              <a:gdLst>
                <a:gd name="T0" fmla="*/ 899 w 1092"/>
                <a:gd name="T1" fmla="*/ 20 h 819"/>
                <a:gd name="T2" fmla="*/ 242 w 1092"/>
                <a:gd name="T3" fmla="*/ 0 h 819"/>
                <a:gd name="T4" fmla="*/ 20 w 1092"/>
                <a:gd name="T5" fmla="*/ 193 h 819"/>
                <a:gd name="T6" fmla="*/ 17 w 1092"/>
                <a:gd name="T7" fmla="*/ 287 h 819"/>
                <a:gd name="T8" fmla="*/ 546 w 1092"/>
                <a:gd name="T9" fmla="*/ 819 h 819"/>
                <a:gd name="T10" fmla="*/ 1075 w 1092"/>
                <a:gd name="T11" fmla="*/ 287 h 819"/>
                <a:gd name="T12" fmla="*/ 1072 w 1092"/>
                <a:gd name="T13" fmla="*/ 193 h 819"/>
                <a:gd name="T14" fmla="*/ 470 w 1092"/>
                <a:gd name="T15" fmla="*/ 239 h 819"/>
                <a:gd name="T16" fmla="*/ 622 w 1092"/>
                <a:gd name="T17" fmla="*/ 239 h 819"/>
                <a:gd name="T18" fmla="*/ 666 w 1092"/>
                <a:gd name="T19" fmla="*/ 76 h 819"/>
                <a:gd name="T20" fmla="*/ 648 w 1092"/>
                <a:gd name="T21" fmla="*/ 217 h 819"/>
                <a:gd name="T22" fmla="*/ 444 w 1092"/>
                <a:gd name="T23" fmla="*/ 217 h 819"/>
                <a:gd name="T24" fmla="*/ 426 w 1092"/>
                <a:gd name="T25" fmla="*/ 76 h 819"/>
                <a:gd name="T26" fmla="*/ 444 w 1092"/>
                <a:gd name="T27" fmla="*/ 217 h 819"/>
                <a:gd name="T28" fmla="*/ 546 w 1092"/>
                <a:gd name="T29" fmla="*/ 698 h 819"/>
                <a:gd name="T30" fmla="*/ 631 w 1092"/>
                <a:gd name="T31" fmla="*/ 273 h 819"/>
                <a:gd name="T32" fmla="*/ 833 w 1092"/>
                <a:gd name="T33" fmla="*/ 273 h 819"/>
                <a:gd name="T34" fmla="*/ 666 w 1092"/>
                <a:gd name="T35" fmla="*/ 273 h 819"/>
                <a:gd name="T36" fmla="*/ 759 w 1092"/>
                <a:gd name="T37" fmla="*/ 169 h 819"/>
                <a:gd name="T38" fmla="*/ 675 w 1092"/>
                <a:gd name="T39" fmla="*/ 239 h 819"/>
                <a:gd name="T40" fmla="*/ 826 w 1092"/>
                <a:gd name="T41" fmla="*/ 68 h 819"/>
                <a:gd name="T42" fmla="*/ 707 w 1092"/>
                <a:gd name="T43" fmla="*/ 68 h 819"/>
                <a:gd name="T44" fmla="*/ 470 w 1092"/>
                <a:gd name="T45" fmla="*/ 68 h 819"/>
                <a:gd name="T46" fmla="*/ 546 w 1092"/>
                <a:gd name="T47" fmla="*/ 131 h 819"/>
                <a:gd name="T48" fmla="*/ 266 w 1092"/>
                <a:gd name="T49" fmla="*/ 68 h 819"/>
                <a:gd name="T50" fmla="*/ 331 w 1092"/>
                <a:gd name="T51" fmla="*/ 123 h 819"/>
                <a:gd name="T52" fmla="*/ 417 w 1092"/>
                <a:gd name="T53" fmla="*/ 239 h 819"/>
                <a:gd name="T54" fmla="*/ 333 w 1092"/>
                <a:gd name="T55" fmla="*/ 169 h 819"/>
                <a:gd name="T56" fmla="*/ 510 w 1092"/>
                <a:gd name="T57" fmla="*/ 692 h 819"/>
                <a:gd name="T58" fmla="*/ 426 w 1092"/>
                <a:gd name="T59" fmla="*/ 273 h 819"/>
                <a:gd name="T60" fmla="*/ 98 w 1092"/>
                <a:gd name="T61" fmla="*/ 273 h 819"/>
                <a:gd name="T62" fmla="*/ 434 w 1092"/>
                <a:gd name="T63" fmla="*/ 631 h 819"/>
                <a:gd name="T64" fmla="*/ 994 w 1092"/>
                <a:gd name="T65" fmla="*/ 273 h 819"/>
                <a:gd name="T66" fmla="*/ 873 w 1092"/>
                <a:gd name="T67" fmla="*/ 273 h 819"/>
                <a:gd name="T68" fmla="*/ 785 w 1092"/>
                <a:gd name="T69" fmla="*/ 147 h 819"/>
                <a:gd name="T70" fmla="*/ 1021 w 1092"/>
                <a:gd name="T71" fmla="*/ 239 h 819"/>
                <a:gd name="T72" fmla="*/ 228 w 1092"/>
                <a:gd name="T73" fmla="*/ 82 h 819"/>
                <a:gd name="T74" fmla="*/ 215 w 1092"/>
                <a:gd name="T75" fmla="*/ 239 h 819"/>
                <a:gd name="T76" fmla="*/ 228 w 1092"/>
                <a:gd name="T77" fmla="*/ 82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2" h="819">
                  <a:moveTo>
                    <a:pt x="1072" y="193"/>
                  </a:moveTo>
                  <a:cubicBezTo>
                    <a:pt x="899" y="20"/>
                    <a:pt x="899" y="20"/>
                    <a:pt x="899" y="20"/>
                  </a:cubicBezTo>
                  <a:cubicBezTo>
                    <a:pt x="886" y="7"/>
                    <a:pt x="868" y="0"/>
                    <a:pt x="850" y="0"/>
                  </a:cubicBezTo>
                  <a:cubicBezTo>
                    <a:pt x="242" y="0"/>
                    <a:pt x="242" y="0"/>
                    <a:pt x="242" y="0"/>
                  </a:cubicBezTo>
                  <a:cubicBezTo>
                    <a:pt x="224" y="0"/>
                    <a:pt x="206" y="7"/>
                    <a:pt x="193" y="20"/>
                  </a:cubicBezTo>
                  <a:cubicBezTo>
                    <a:pt x="20" y="193"/>
                    <a:pt x="20" y="193"/>
                    <a:pt x="20" y="193"/>
                  </a:cubicBezTo>
                  <a:cubicBezTo>
                    <a:pt x="7" y="207"/>
                    <a:pt x="0" y="224"/>
                    <a:pt x="0" y="242"/>
                  </a:cubicBezTo>
                  <a:cubicBezTo>
                    <a:pt x="0" y="258"/>
                    <a:pt x="6" y="274"/>
                    <a:pt x="17" y="287"/>
                  </a:cubicBezTo>
                  <a:cubicBezTo>
                    <a:pt x="495" y="796"/>
                    <a:pt x="495" y="796"/>
                    <a:pt x="495" y="796"/>
                  </a:cubicBezTo>
                  <a:cubicBezTo>
                    <a:pt x="508" y="810"/>
                    <a:pt x="527" y="819"/>
                    <a:pt x="546" y="819"/>
                  </a:cubicBezTo>
                  <a:cubicBezTo>
                    <a:pt x="565" y="819"/>
                    <a:pt x="584" y="810"/>
                    <a:pt x="597" y="796"/>
                  </a:cubicBezTo>
                  <a:cubicBezTo>
                    <a:pt x="1075" y="287"/>
                    <a:pt x="1075" y="287"/>
                    <a:pt x="1075" y="287"/>
                  </a:cubicBezTo>
                  <a:cubicBezTo>
                    <a:pt x="1086" y="274"/>
                    <a:pt x="1092" y="257"/>
                    <a:pt x="1092" y="241"/>
                  </a:cubicBezTo>
                  <a:cubicBezTo>
                    <a:pt x="1092" y="224"/>
                    <a:pt x="1085" y="207"/>
                    <a:pt x="1072" y="193"/>
                  </a:cubicBezTo>
                  <a:close/>
                  <a:moveTo>
                    <a:pt x="622" y="239"/>
                  </a:moveTo>
                  <a:cubicBezTo>
                    <a:pt x="470" y="239"/>
                    <a:pt x="470" y="239"/>
                    <a:pt x="470" y="239"/>
                  </a:cubicBezTo>
                  <a:cubicBezTo>
                    <a:pt x="546" y="176"/>
                    <a:pt x="546" y="176"/>
                    <a:pt x="546" y="176"/>
                  </a:cubicBezTo>
                  <a:lnTo>
                    <a:pt x="622" y="239"/>
                  </a:lnTo>
                  <a:close/>
                  <a:moveTo>
                    <a:pt x="573" y="154"/>
                  </a:moveTo>
                  <a:cubicBezTo>
                    <a:pt x="666" y="76"/>
                    <a:pt x="666" y="76"/>
                    <a:pt x="666" y="76"/>
                  </a:cubicBezTo>
                  <a:cubicBezTo>
                    <a:pt x="735" y="145"/>
                    <a:pt x="735" y="145"/>
                    <a:pt x="735" y="145"/>
                  </a:cubicBezTo>
                  <a:cubicBezTo>
                    <a:pt x="648" y="217"/>
                    <a:pt x="648" y="217"/>
                    <a:pt x="648" y="217"/>
                  </a:cubicBezTo>
                  <a:lnTo>
                    <a:pt x="573" y="154"/>
                  </a:lnTo>
                  <a:close/>
                  <a:moveTo>
                    <a:pt x="444" y="217"/>
                  </a:moveTo>
                  <a:cubicBezTo>
                    <a:pt x="357" y="145"/>
                    <a:pt x="357" y="145"/>
                    <a:pt x="357" y="145"/>
                  </a:cubicBezTo>
                  <a:cubicBezTo>
                    <a:pt x="426" y="76"/>
                    <a:pt x="426" y="76"/>
                    <a:pt x="426" y="76"/>
                  </a:cubicBezTo>
                  <a:cubicBezTo>
                    <a:pt x="519" y="154"/>
                    <a:pt x="519" y="154"/>
                    <a:pt x="519" y="154"/>
                  </a:cubicBezTo>
                  <a:lnTo>
                    <a:pt x="444" y="217"/>
                  </a:lnTo>
                  <a:close/>
                  <a:moveTo>
                    <a:pt x="631" y="273"/>
                  </a:moveTo>
                  <a:cubicBezTo>
                    <a:pt x="546" y="698"/>
                    <a:pt x="546" y="698"/>
                    <a:pt x="546" y="698"/>
                  </a:cubicBezTo>
                  <a:cubicBezTo>
                    <a:pt x="461" y="273"/>
                    <a:pt x="461" y="273"/>
                    <a:pt x="461" y="273"/>
                  </a:cubicBezTo>
                  <a:lnTo>
                    <a:pt x="631" y="273"/>
                  </a:lnTo>
                  <a:close/>
                  <a:moveTo>
                    <a:pt x="666" y="273"/>
                  </a:moveTo>
                  <a:cubicBezTo>
                    <a:pt x="833" y="273"/>
                    <a:pt x="833" y="273"/>
                    <a:pt x="833" y="273"/>
                  </a:cubicBezTo>
                  <a:cubicBezTo>
                    <a:pt x="582" y="692"/>
                    <a:pt x="582" y="692"/>
                    <a:pt x="582" y="692"/>
                  </a:cubicBezTo>
                  <a:lnTo>
                    <a:pt x="666" y="273"/>
                  </a:lnTo>
                  <a:close/>
                  <a:moveTo>
                    <a:pt x="675" y="239"/>
                  </a:moveTo>
                  <a:cubicBezTo>
                    <a:pt x="759" y="169"/>
                    <a:pt x="759" y="169"/>
                    <a:pt x="759" y="169"/>
                  </a:cubicBezTo>
                  <a:cubicBezTo>
                    <a:pt x="829" y="239"/>
                    <a:pt x="829" y="239"/>
                    <a:pt x="829" y="239"/>
                  </a:cubicBezTo>
                  <a:lnTo>
                    <a:pt x="675" y="239"/>
                  </a:lnTo>
                  <a:close/>
                  <a:moveTo>
                    <a:pt x="707" y="68"/>
                  </a:moveTo>
                  <a:cubicBezTo>
                    <a:pt x="826" y="68"/>
                    <a:pt x="826" y="68"/>
                    <a:pt x="826" y="68"/>
                  </a:cubicBezTo>
                  <a:cubicBezTo>
                    <a:pt x="761" y="123"/>
                    <a:pt x="761" y="123"/>
                    <a:pt x="761" y="123"/>
                  </a:cubicBezTo>
                  <a:lnTo>
                    <a:pt x="707" y="68"/>
                  </a:lnTo>
                  <a:close/>
                  <a:moveTo>
                    <a:pt x="546" y="131"/>
                  </a:moveTo>
                  <a:cubicBezTo>
                    <a:pt x="470" y="68"/>
                    <a:pt x="470" y="68"/>
                    <a:pt x="470" y="68"/>
                  </a:cubicBezTo>
                  <a:cubicBezTo>
                    <a:pt x="622" y="68"/>
                    <a:pt x="622" y="68"/>
                    <a:pt x="622" y="68"/>
                  </a:cubicBezTo>
                  <a:lnTo>
                    <a:pt x="546" y="131"/>
                  </a:lnTo>
                  <a:close/>
                  <a:moveTo>
                    <a:pt x="331" y="123"/>
                  </a:moveTo>
                  <a:cubicBezTo>
                    <a:pt x="266" y="68"/>
                    <a:pt x="266" y="68"/>
                    <a:pt x="266" y="68"/>
                  </a:cubicBezTo>
                  <a:cubicBezTo>
                    <a:pt x="385" y="68"/>
                    <a:pt x="385" y="68"/>
                    <a:pt x="385" y="68"/>
                  </a:cubicBezTo>
                  <a:lnTo>
                    <a:pt x="331" y="123"/>
                  </a:lnTo>
                  <a:close/>
                  <a:moveTo>
                    <a:pt x="333" y="169"/>
                  </a:moveTo>
                  <a:cubicBezTo>
                    <a:pt x="417" y="239"/>
                    <a:pt x="417" y="239"/>
                    <a:pt x="417" y="239"/>
                  </a:cubicBezTo>
                  <a:cubicBezTo>
                    <a:pt x="263" y="239"/>
                    <a:pt x="263" y="239"/>
                    <a:pt x="263" y="239"/>
                  </a:cubicBezTo>
                  <a:lnTo>
                    <a:pt x="333" y="169"/>
                  </a:lnTo>
                  <a:close/>
                  <a:moveTo>
                    <a:pt x="426" y="273"/>
                  </a:moveTo>
                  <a:cubicBezTo>
                    <a:pt x="510" y="692"/>
                    <a:pt x="510" y="692"/>
                    <a:pt x="510" y="692"/>
                  </a:cubicBezTo>
                  <a:cubicBezTo>
                    <a:pt x="259" y="273"/>
                    <a:pt x="259" y="273"/>
                    <a:pt x="259" y="273"/>
                  </a:cubicBezTo>
                  <a:lnTo>
                    <a:pt x="426" y="273"/>
                  </a:lnTo>
                  <a:close/>
                  <a:moveTo>
                    <a:pt x="434" y="631"/>
                  </a:moveTo>
                  <a:cubicBezTo>
                    <a:pt x="98" y="273"/>
                    <a:pt x="98" y="273"/>
                    <a:pt x="98" y="273"/>
                  </a:cubicBezTo>
                  <a:cubicBezTo>
                    <a:pt x="219" y="273"/>
                    <a:pt x="219" y="273"/>
                    <a:pt x="219" y="273"/>
                  </a:cubicBezTo>
                  <a:lnTo>
                    <a:pt x="434" y="631"/>
                  </a:lnTo>
                  <a:close/>
                  <a:moveTo>
                    <a:pt x="873" y="273"/>
                  </a:moveTo>
                  <a:cubicBezTo>
                    <a:pt x="994" y="273"/>
                    <a:pt x="994" y="273"/>
                    <a:pt x="994" y="273"/>
                  </a:cubicBezTo>
                  <a:cubicBezTo>
                    <a:pt x="658" y="631"/>
                    <a:pt x="658" y="631"/>
                    <a:pt x="658" y="631"/>
                  </a:cubicBezTo>
                  <a:lnTo>
                    <a:pt x="873" y="273"/>
                  </a:lnTo>
                  <a:close/>
                  <a:moveTo>
                    <a:pt x="877" y="239"/>
                  </a:moveTo>
                  <a:cubicBezTo>
                    <a:pt x="785" y="147"/>
                    <a:pt x="785" y="147"/>
                    <a:pt x="785" y="147"/>
                  </a:cubicBezTo>
                  <a:cubicBezTo>
                    <a:pt x="864" y="82"/>
                    <a:pt x="864" y="82"/>
                    <a:pt x="864" y="82"/>
                  </a:cubicBezTo>
                  <a:cubicBezTo>
                    <a:pt x="1021" y="239"/>
                    <a:pt x="1021" y="239"/>
                    <a:pt x="1021" y="239"/>
                  </a:cubicBezTo>
                  <a:lnTo>
                    <a:pt x="877" y="239"/>
                  </a:lnTo>
                  <a:close/>
                  <a:moveTo>
                    <a:pt x="228" y="82"/>
                  </a:moveTo>
                  <a:cubicBezTo>
                    <a:pt x="307" y="147"/>
                    <a:pt x="307" y="147"/>
                    <a:pt x="307" y="147"/>
                  </a:cubicBezTo>
                  <a:cubicBezTo>
                    <a:pt x="215" y="239"/>
                    <a:pt x="215" y="239"/>
                    <a:pt x="215" y="239"/>
                  </a:cubicBezTo>
                  <a:cubicBezTo>
                    <a:pt x="68" y="239"/>
                    <a:pt x="68" y="239"/>
                    <a:pt x="68" y="239"/>
                  </a:cubicBezTo>
                  <a:lnTo>
                    <a:pt x="228" y="82"/>
                  </a:lnTo>
                  <a:close/>
                </a:path>
              </a:pathLst>
            </a:custGeom>
            <a:solidFill>
              <a:schemeClr val="bg1"/>
            </a:solidFill>
            <a:ln>
              <a:noFill/>
            </a:ln>
          </p:spPr>
          <p:txBody>
            <a:bodyPr vert="horz" wrap="square" lIns="91440" tIns="45720" rIns="91440" bIns="45720" numCol="1" anchor="t" anchorCtr="0" compatLnSpc="1"/>
            <a:lstStyle/>
            <a:p>
              <a:endParaRPr lang="id-ID"/>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flipH="1">
            <a:off x="856615" y="2931795"/>
            <a:ext cx="3732530" cy="2815590"/>
            <a:chOff x="2893485" y="1696067"/>
            <a:chExt cx="6047316" cy="4679333"/>
          </a:xfrm>
        </p:grpSpPr>
        <p:sp>
          <p:nvSpPr>
            <p:cNvPr id="10" name="Freeform 5"/>
            <p:cNvSpPr/>
            <p:nvPr/>
          </p:nvSpPr>
          <p:spPr bwMode="auto">
            <a:xfrm>
              <a:off x="3750784" y="1908659"/>
              <a:ext cx="3972235" cy="1053717"/>
            </a:xfrm>
            <a:custGeom>
              <a:avLst/>
              <a:gdLst>
                <a:gd name="T0" fmla="*/ 0 w 1719"/>
                <a:gd name="T1" fmla="*/ 456 h 456"/>
                <a:gd name="T2" fmla="*/ 1719 w 1719"/>
                <a:gd name="T3" fmla="*/ 0 h 456"/>
                <a:gd name="T4" fmla="*/ 0 w 1719"/>
                <a:gd name="T5" fmla="*/ 456 h 456"/>
              </a:gdLst>
              <a:ahLst/>
              <a:cxnLst>
                <a:cxn ang="0">
                  <a:pos x="T0" y="T1"/>
                </a:cxn>
                <a:cxn ang="0">
                  <a:pos x="T2" y="T3"/>
                </a:cxn>
                <a:cxn ang="0">
                  <a:pos x="T4" y="T5"/>
                </a:cxn>
              </a:cxnLst>
              <a:rect l="0" t="0" r="r" b="b"/>
              <a:pathLst>
                <a:path w="1719" h="456">
                  <a:moveTo>
                    <a:pt x="0" y="456"/>
                  </a:moveTo>
                  <a:lnTo>
                    <a:pt x="1719" y="0"/>
                  </a:lnTo>
                  <a:lnTo>
                    <a:pt x="0" y="456"/>
                  </a:lnTo>
                  <a:close/>
                </a:path>
              </a:pathLst>
            </a:custGeom>
            <a:solidFill>
              <a:srgbClr val="40A7D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11" name="Line 6"/>
            <p:cNvSpPr>
              <a:spLocks noChangeShapeType="1"/>
            </p:cNvSpPr>
            <p:nvPr/>
          </p:nvSpPr>
          <p:spPr bwMode="auto">
            <a:xfrm flipV="1">
              <a:off x="3750784" y="1908659"/>
              <a:ext cx="3972235" cy="1053717"/>
            </a:xfrm>
            <a:prstGeom prst="line">
              <a:avLst/>
            </a:prstGeom>
            <a:noFill/>
            <a:ln w="57150" cap="rnd">
              <a:solidFill>
                <a:schemeClr val="tx1">
                  <a:lumMod val="65000"/>
                  <a:lumOff val="35000"/>
                </a:schemeClr>
              </a:solidFill>
              <a:prstDash val="solid"/>
              <a:rou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endParaRPr lang="en-US" sz="2400"/>
            </a:p>
          </p:txBody>
        </p:sp>
        <p:sp>
          <p:nvSpPr>
            <p:cNvPr id="12" name="Freeform 7"/>
            <p:cNvSpPr/>
            <p:nvPr/>
          </p:nvSpPr>
          <p:spPr bwMode="auto">
            <a:xfrm>
              <a:off x="2909660" y="3017834"/>
              <a:ext cx="1982651" cy="2287674"/>
            </a:xfrm>
            <a:custGeom>
              <a:avLst/>
              <a:gdLst>
                <a:gd name="T0" fmla="*/ 415 w 858"/>
                <a:gd name="T1" fmla="*/ 0 h 990"/>
                <a:gd name="T2" fmla="*/ 0 w 858"/>
                <a:gd name="T3" fmla="*/ 990 h 990"/>
                <a:gd name="T4" fmla="*/ 858 w 858"/>
                <a:gd name="T5" fmla="*/ 990 h 990"/>
                <a:gd name="T6" fmla="*/ 415 w 858"/>
                <a:gd name="T7" fmla="*/ 0 h 990"/>
              </a:gdLst>
              <a:ahLst/>
              <a:cxnLst>
                <a:cxn ang="0">
                  <a:pos x="T0" y="T1"/>
                </a:cxn>
                <a:cxn ang="0">
                  <a:pos x="T2" y="T3"/>
                </a:cxn>
                <a:cxn ang="0">
                  <a:pos x="T4" y="T5"/>
                </a:cxn>
                <a:cxn ang="0">
                  <a:pos x="T6" y="T7"/>
                </a:cxn>
              </a:cxnLst>
              <a:rect l="0" t="0" r="r" b="b"/>
              <a:pathLst>
                <a:path w="858" h="990">
                  <a:moveTo>
                    <a:pt x="415" y="0"/>
                  </a:moveTo>
                  <a:lnTo>
                    <a:pt x="0" y="990"/>
                  </a:lnTo>
                  <a:lnTo>
                    <a:pt x="858" y="990"/>
                  </a:lnTo>
                  <a:lnTo>
                    <a:pt x="415" y="0"/>
                  </a:lnTo>
                  <a:close/>
                </a:path>
              </a:pathLst>
            </a:custGeom>
            <a:noFill/>
            <a:ln w="4" cap="flat">
              <a:solidFill>
                <a:schemeClr val="tx1">
                  <a:lumMod val="65000"/>
                  <a:lumOff val="3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lstStyle/>
            <a:p>
              <a:endParaRPr lang="en-US" sz="2400"/>
            </a:p>
          </p:txBody>
        </p:sp>
        <p:sp>
          <p:nvSpPr>
            <p:cNvPr id="13" name="Freeform 8"/>
            <p:cNvSpPr/>
            <p:nvPr/>
          </p:nvSpPr>
          <p:spPr bwMode="auto">
            <a:xfrm>
              <a:off x="6921177" y="1964118"/>
              <a:ext cx="1982651" cy="2289986"/>
            </a:xfrm>
            <a:custGeom>
              <a:avLst/>
              <a:gdLst>
                <a:gd name="T0" fmla="*/ 413 w 858"/>
                <a:gd name="T1" fmla="*/ 0 h 991"/>
                <a:gd name="T2" fmla="*/ 0 w 858"/>
                <a:gd name="T3" fmla="*/ 991 h 991"/>
                <a:gd name="T4" fmla="*/ 858 w 858"/>
                <a:gd name="T5" fmla="*/ 991 h 991"/>
                <a:gd name="T6" fmla="*/ 413 w 858"/>
                <a:gd name="T7" fmla="*/ 0 h 991"/>
              </a:gdLst>
              <a:ahLst/>
              <a:cxnLst>
                <a:cxn ang="0">
                  <a:pos x="T0" y="T1"/>
                </a:cxn>
                <a:cxn ang="0">
                  <a:pos x="T2" y="T3"/>
                </a:cxn>
                <a:cxn ang="0">
                  <a:pos x="T4" y="T5"/>
                </a:cxn>
                <a:cxn ang="0">
                  <a:pos x="T6" y="T7"/>
                </a:cxn>
              </a:cxnLst>
              <a:rect l="0" t="0" r="r" b="b"/>
              <a:pathLst>
                <a:path w="858" h="991">
                  <a:moveTo>
                    <a:pt x="413" y="0"/>
                  </a:moveTo>
                  <a:lnTo>
                    <a:pt x="0" y="991"/>
                  </a:lnTo>
                  <a:lnTo>
                    <a:pt x="858" y="991"/>
                  </a:lnTo>
                  <a:lnTo>
                    <a:pt x="413" y="0"/>
                  </a:lnTo>
                  <a:close/>
                </a:path>
              </a:pathLst>
            </a:custGeom>
            <a:noFill/>
            <a:ln w="4" cap="flat">
              <a:solidFill>
                <a:schemeClr val="tx1">
                  <a:lumMod val="65000"/>
                  <a:lumOff val="3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lstStyle/>
            <a:p>
              <a:endParaRPr lang="en-US" sz="2400"/>
            </a:p>
          </p:txBody>
        </p:sp>
        <p:sp>
          <p:nvSpPr>
            <p:cNvPr id="14" name="Oval 9"/>
            <p:cNvSpPr>
              <a:spLocks noChangeArrowheads="1"/>
            </p:cNvSpPr>
            <p:nvPr/>
          </p:nvSpPr>
          <p:spPr bwMode="auto">
            <a:xfrm>
              <a:off x="7702222" y="1696067"/>
              <a:ext cx="325821" cy="323509"/>
            </a:xfrm>
            <a:prstGeom prst="ellipse">
              <a:avLst/>
            </a:prstGeom>
            <a:solidFill>
              <a:schemeClr val="tx1">
                <a:lumMod val="65000"/>
                <a:lumOff val="35000"/>
              </a:schemeClr>
            </a:solidFill>
            <a:ln w="4" cap="flat">
              <a:noFill/>
              <a:prstDash val="solid"/>
              <a:miter lim="800000"/>
            </a:ln>
          </p:spPr>
          <p:txBody>
            <a:bodyPr vert="horz" wrap="square" lIns="121920" tIns="60960" rIns="121920" bIns="60960" numCol="1" anchor="t" anchorCtr="0" compatLnSpc="1"/>
            <a:lstStyle/>
            <a:p>
              <a:endParaRPr lang="en-US" sz="2400"/>
            </a:p>
          </p:txBody>
        </p:sp>
        <p:sp>
          <p:nvSpPr>
            <p:cNvPr id="15" name="Freeform 10"/>
            <p:cNvSpPr/>
            <p:nvPr/>
          </p:nvSpPr>
          <p:spPr bwMode="auto">
            <a:xfrm>
              <a:off x="6902691" y="4261035"/>
              <a:ext cx="2038110" cy="332753"/>
            </a:xfrm>
            <a:custGeom>
              <a:avLst/>
              <a:gdLst>
                <a:gd name="T0" fmla="*/ 0 w 972"/>
                <a:gd name="T1" fmla="*/ 4 h 159"/>
                <a:gd name="T2" fmla="*/ 26 w 972"/>
                <a:gd name="T3" fmla="*/ 60 h 159"/>
                <a:gd name="T4" fmla="*/ 150 w 972"/>
                <a:gd name="T5" fmla="*/ 116 h 159"/>
                <a:gd name="T6" fmla="*/ 155 w 972"/>
                <a:gd name="T7" fmla="*/ 159 h 159"/>
                <a:gd name="T8" fmla="*/ 821 w 972"/>
                <a:gd name="T9" fmla="*/ 151 h 159"/>
                <a:gd name="T10" fmla="*/ 821 w 972"/>
                <a:gd name="T11" fmla="*/ 112 h 159"/>
                <a:gd name="T12" fmla="*/ 946 w 972"/>
                <a:gd name="T13" fmla="*/ 69 h 159"/>
                <a:gd name="T14" fmla="*/ 972 w 972"/>
                <a:gd name="T15" fmla="*/ 0 h 159"/>
                <a:gd name="T16" fmla="*/ 0 w 972"/>
                <a:gd name="T17" fmla="*/ 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2" h="159">
                  <a:moveTo>
                    <a:pt x="0" y="4"/>
                  </a:moveTo>
                  <a:cubicBezTo>
                    <a:pt x="0" y="4"/>
                    <a:pt x="3" y="42"/>
                    <a:pt x="26" y="60"/>
                  </a:cubicBezTo>
                  <a:cubicBezTo>
                    <a:pt x="49" y="79"/>
                    <a:pt x="150" y="116"/>
                    <a:pt x="150" y="116"/>
                  </a:cubicBezTo>
                  <a:cubicBezTo>
                    <a:pt x="155" y="159"/>
                    <a:pt x="155" y="159"/>
                    <a:pt x="155" y="159"/>
                  </a:cubicBezTo>
                  <a:cubicBezTo>
                    <a:pt x="821" y="151"/>
                    <a:pt x="821" y="151"/>
                    <a:pt x="821" y="151"/>
                  </a:cubicBezTo>
                  <a:cubicBezTo>
                    <a:pt x="821" y="112"/>
                    <a:pt x="821" y="112"/>
                    <a:pt x="821" y="112"/>
                  </a:cubicBezTo>
                  <a:cubicBezTo>
                    <a:pt x="821" y="112"/>
                    <a:pt x="923" y="88"/>
                    <a:pt x="946" y="69"/>
                  </a:cubicBezTo>
                  <a:cubicBezTo>
                    <a:pt x="969" y="50"/>
                    <a:pt x="972" y="0"/>
                    <a:pt x="972" y="0"/>
                  </a:cubicBezTo>
                  <a:lnTo>
                    <a:pt x="0" y="4"/>
                  </a:lnTo>
                  <a:close/>
                </a:path>
              </a:pathLst>
            </a:custGeom>
            <a:solidFill>
              <a:schemeClr val="tx1">
                <a:lumMod val="65000"/>
                <a:lumOff val="35000"/>
              </a:schemeClr>
            </a:solidFill>
            <a:ln w="4" cap="flat">
              <a:noFill/>
              <a:prstDash val="solid"/>
              <a:miter lim="800000"/>
            </a:ln>
          </p:spPr>
          <p:txBody>
            <a:bodyPr vert="horz" wrap="square" lIns="121920" tIns="60960" rIns="121920" bIns="60960" numCol="1" anchor="t" anchorCtr="0" compatLnSpc="1"/>
            <a:lstStyle/>
            <a:p>
              <a:endParaRPr lang="en-US" sz="2400"/>
            </a:p>
          </p:txBody>
        </p:sp>
        <p:sp>
          <p:nvSpPr>
            <p:cNvPr id="16" name="Freeform 11"/>
            <p:cNvSpPr/>
            <p:nvPr/>
          </p:nvSpPr>
          <p:spPr bwMode="auto">
            <a:xfrm>
              <a:off x="2893485" y="5314752"/>
              <a:ext cx="2038110" cy="332753"/>
            </a:xfrm>
            <a:custGeom>
              <a:avLst/>
              <a:gdLst>
                <a:gd name="T0" fmla="*/ 0 w 972"/>
                <a:gd name="T1" fmla="*/ 4 h 159"/>
                <a:gd name="T2" fmla="*/ 26 w 972"/>
                <a:gd name="T3" fmla="*/ 60 h 159"/>
                <a:gd name="T4" fmla="*/ 151 w 972"/>
                <a:gd name="T5" fmla="*/ 116 h 159"/>
                <a:gd name="T6" fmla="*/ 155 w 972"/>
                <a:gd name="T7" fmla="*/ 159 h 159"/>
                <a:gd name="T8" fmla="*/ 822 w 972"/>
                <a:gd name="T9" fmla="*/ 150 h 159"/>
                <a:gd name="T10" fmla="*/ 822 w 972"/>
                <a:gd name="T11" fmla="*/ 112 h 159"/>
                <a:gd name="T12" fmla="*/ 947 w 972"/>
                <a:gd name="T13" fmla="*/ 69 h 159"/>
                <a:gd name="T14" fmla="*/ 972 w 972"/>
                <a:gd name="T15" fmla="*/ 0 h 159"/>
                <a:gd name="T16" fmla="*/ 0 w 972"/>
                <a:gd name="T17" fmla="*/ 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2" h="159">
                  <a:moveTo>
                    <a:pt x="0" y="4"/>
                  </a:moveTo>
                  <a:cubicBezTo>
                    <a:pt x="0" y="4"/>
                    <a:pt x="3" y="41"/>
                    <a:pt x="26" y="60"/>
                  </a:cubicBezTo>
                  <a:cubicBezTo>
                    <a:pt x="49" y="79"/>
                    <a:pt x="151" y="116"/>
                    <a:pt x="151" y="116"/>
                  </a:cubicBezTo>
                  <a:cubicBezTo>
                    <a:pt x="155" y="159"/>
                    <a:pt x="155" y="159"/>
                    <a:pt x="155" y="159"/>
                  </a:cubicBezTo>
                  <a:cubicBezTo>
                    <a:pt x="822" y="150"/>
                    <a:pt x="822" y="150"/>
                    <a:pt x="822" y="150"/>
                  </a:cubicBezTo>
                  <a:cubicBezTo>
                    <a:pt x="822" y="112"/>
                    <a:pt x="822" y="112"/>
                    <a:pt x="822" y="112"/>
                  </a:cubicBezTo>
                  <a:cubicBezTo>
                    <a:pt x="822" y="112"/>
                    <a:pt x="924" y="87"/>
                    <a:pt x="947" y="69"/>
                  </a:cubicBezTo>
                  <a:cubicBezTo>
                    <a:pt x="970" y="50"/>
                    <a:pt x="972" y="0"/>
                    <a:pt x="972" y="0"/>
                  </a:cubicBezTo>
                  <a:lnTo>
                    <a:pt x="0" y="4"/>
                  </a:lnTo>
                  <a:close/>
                </a:path>
              </a:pathLst>
            </a:custGeom>
            <a:solidFill>
              <a:schemeClr val="tx1">
                <a:lumMod val="65000"/>
                <a:lumOff val="35000"/>
              </a:schemeClr>
            </a:solidFill>
            <a:ln w="4" cap="flat">
              <a:noFill/>
              <a:prstDash val="solid"/>
              <a:miter lim="800000"/>
            </a:ln>
          </p:spPr>
          <p:txBody>
            <a:bodyPr vert="horz" wrap="square" lIns="121920" tIns="60960" rIns="121920" bIns="60960" numCol="1" anchor="t" anchorCtr="0" compatLnSpc="1"/>
            <a:lstStyle/>
            <a:p>
              <a:endParaRPr lang="en-US" sz="2400"/>
            </a:p>
          </p:txBody>
        </p:sp>
        <p:sp>
          <p:nvSpPr>
            <p:cNvPr id="17" name="Oval 12"/>
            <p:cNvSpPr>
              <a:spLocks noChangeArrowheads="1"/>
            </p:cNvSpPr>
            <p:nvPr/>
          </p:nvSpPr>
          <p:spPr bwMode="auto">
            <a:xfrm>
              <a:off x="3704569" y="2795999"/>
              <a:ext cx="337374" cy="337374"/>
            </a:xfrm>
            <a:prstGeom prst="ellipse">
              <a:avLst/>
            </a:prstGeom>
            <a:solidFill>
              <a:schemeClr val="tx1">
                <a:lumMod val="65000"/>
                <a:lumOff val="35000"/>
              </a:schemeClr>
            </a:solidFill>
            <a:ln w="4" cap="flat">
              <a:noFill/>
              <a:prstDash val="solid"/>
              <a:miter lim="800000"/>
            </a:ln>
          </p:spPr>
          <p:txBody>
            <a:bodyPr vert="horz" wrap="square" lIns="121920" tIns="60960" rIns="121920" bIns="60960" numCol="1" anchor="t" anchorCtr="0" compatLnSpc="1"/>
            <a:lstStyle/>
            <a:p>
              <a:endParaRPr lang="en-US" sz="2400"/>
            </a:p>
          </p:txBody>
        </p:sp>
        <p:sp>
          <p:nvSpPr>
            <p:cNvPr id="18" name="Freeform 13"/>
            <p:cNvSpPr/>
            <p:nvPr/>
          </p:nvSpPr>
          <p:spPr bwMode="auto">
            <a:xfrm>
              <a:off x="4679719" y="1860132"/>
              <a:ext cx="2410146" cy="4515268"/>
            </a:xfrm>
            <a:custGeom>
              <a:avLst/>
              <a:gdLst>
                <a:gd name="T0" fmla="*/ 1130 w 1150"/>
                <a:gd name="T1" fmla="*/ 1860 h 2153"/>
                <a:gd name="T2" fmla="*/ 1081 w 1150"/>
                <a:gd name="T3" fmla="*/ 1835 h 2153"/>
                <a:gd name="T4" fmla="*/ 737 w 1150"/>
                <a:gd name="T5" fmla="*/ 1763 h 2153"/>
                <a:gd name="T6" fmla="*/ 737 w 1150"/>
                <a:gd name="T7" fmla="*/ 1459 h 2153"/>
                <a:gd name="T8" fmla="*/ 685 w 1150"/>
                <a:gd name="T9" fmla="*/ 1459 h 2153"/>
                <a:gd name="T10" fmla="*/ 685 w 1150"/>
                <a:gd name="T11" fmla="*/ 1433 h 2153"/>
                <a:gd name="T12" fmla="*/ 657 w 1150"/>
                <a:gd name="T13" fmla="*/ 1433 h 2153"/>
                <a:gd name="T14" fmla="*/ 657 w 1150"/>
                <a:gd name="T15" fmla="*/ 1215 h 2153"/>
                <a:gd name="T16" fmla="*/ 634 w 1150"/>
                <a:gd name="T17" fmla="*/ 1215 h 2153"/>
                <a:gd name="T18" fmla="*/ 634 w 1150"/>
                <a:gd name="T19" fmla="*/ 484 h 2153"/>
                <a:gd name="T20" fmla="*/ 672 w 1150"/>
                <a:gd name="T21" fmla="*/ 484 h 2153"/>
                <a:gd name="T22" fmla="*/ 728 w 1150"/>
                <a:gd name="T23" fmla="*/ 441 h 2153"/>
                <a:gd name="T24" fmla="*/ 672 w 1150"/>
                <a:gd name="T25" fmla="*/ 398 h 2153"/>
                <a:gd name="T26" fmla="*/ 634 w 1150"/>
                <a:gd name="T27" fmla="*/ 398 h 2153"/>
                <a:gd name="T28" fmla="*/ 634 w 1150"/>
                <a:gd name="T29" fmla="*/ 125 h 2153"/>
                <a:gd name="T30" fmla="*/ 654 w 1150"/>
                <a:gd name="T31" fmla="*/ 74 h 2153"/>
                <a:gd name="T32" fmla="*/ 579 w 1150"/>
                <a:gd name="T33" fmla="*/ 0 h 2153"/>
                <a:gd name="T34" fmla="*/ 505 w 1150"/>
                <a:gd name="T35" fmla="*/ 74 h 2153"/>
                <a:gd name="T36" fmla="*/ 527 w 1150"/>
                <a:gd name="T37" fmla="*/ 128 h 2153"/>
                <a:gd name="T38" fmla="*/ 525 w 1150"/>
                <a:gd name="T39" fmla="*/ 128 h 2153"/>
                <a:gd name="T40" fmla="*/ 525 w 1150"/>
                <a:gd name="T41" fmla="*/ 398 h 2153"/>
                <a:gd name="T42" fmla="*/ 492 w 1150"/>
                <a:gd name="T43" fmla="*/ 398 h 2153"/>
                <a:gd name="T44" fmla="*/ 436 w 1150"/>
                <a:gd name="T45" fmla="*/ 441 h 2153"/>
                <a:gd name="T46" fmla="*/ 492 w 1150"/>
                <a:gd name="T47" fmla="*/ 484 h 2153"/>
                <a:gd name="T48" fmla="*/ 525 w 1150"/>
                <a:gd name="T49" fmla="*/ 484 h 2153"/>
                <a:gd name="T50" fmla="*/ 525 w 1150"/>
                <a:gd name="T51" fmla="*/ 1218 h 2153"/>
                <a:gd name="T52" fmla="*/ 502 w 1150"/>
                <a:gd name="T53" fmla="*/ 1218 h 2153"/>
                <a:gd name="T54" fmla="*/ 502 w 1150"/>
                <a:gd name="T55" fmla="*/ 1439 h 2153"/>
                <a:gd name="T56" fmla="*/ 470 w 1150"/>
                <a:gd name="T57" fmla="*/ 1439 h 2153"/>
                <a:gd name="T58" fmla="*/ 470 w 1150"/>
                <a:gd name="T59" fmla="*/ 1465 h 2153"/>
                <a:gd name="T60" fmla="*/ 424 w 1150"/>
                <a:gd name="T61" fmla="*/ 1465 h 2153"/>
                <a:gd name="T62" fmla="*/ 424 w 1150"/>
                <a:gd name="T63" fmla="*/ 1749 h 2153"/>
                <a:gd name="T64" fmla="*/ 83 w 1150"/>
                <a:gd name="T65" fmla="*/ 1823 h 2153"/>
                <a:gd name="T66" fmla="*/ 37 w 1150"/>
                <a:gd name="T67" fmla="*/ 1843 h 2153"/>
                <a:gd name="T68" fmla="*/ 0 w 1150"/>
                <a:gd name="T69" fmla="*/ 1886 h 2153"/>
                <a:gd name="T70" fmla="*/ 0 w 1150"/>
                <a:gd name="T71" fmla="*/ 2153 h 2153"/>
                <a:gd name="T72" fmla="*/ 1150 w 1150"/>
                <a:gd name="T73" fmla="*/ 2153 h 2153"/>
                <a:gd name="T74" fmla="*/ 1150 w 1150"/>
                <a:gd name="T75" fmla="*/ 1881 h 2153"/>
                <a:gd name="T76" fmla="*/ 1130 w 1150"/>
                <a:gd name="T77" fmla="*/ 1860 h 2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50" h="2153">
                  <a:moveTo>
                    <a:pt x="1130" y="1860"/>
                  </a:moveTo>
                  <a:cubicBezTo>
                    <a:pt x="1112" y="1840"/>
                    <a:pt x="1081" y="1835"/>
                    <a:pt x="1081" y="1835"/>
                  </a:cubicBezTo>
                  <a:cubicBezTo>
                    <a:pt x="737" y="1763"/>
                    <a:pt x="737" y="1763"/>
                    <a:pt x="737" y="1763"/>
                  </a:cubicBezTo>
                  <a:cubicBezTo>
                    <a:pt x="737" y="1459"/>
                    <a:pt x="737" y="1459"/>
                    <a:pt x="737" y="1459"/>
                  </a:cubicBezTo>
                  <a:cubicBezTo>
                    <a:pt x="685" y="1459"/>
                    <a:pt x="685" y="1459"/>
                    <a:pt x="685" y="1459"/>
                  </a:cubicBezTo>
                  <a:cubicBezTo>
                    <a:pt x="685" y="1433"/>
                    <a:pt x="685" y="1433"/>
                    <a:pt x="685" y="1433"/>
                  </a:cubicBezTo>
                  <a:cubicBezTo>
                    <a:pt x="657" y="1433"/>
                    <a:pt x="657" y="1433"/>
                    <a:pt x="657" y="1433"/>
                  </a:cubicBezTo>
                  <a:cubicBezTo>
                    <a:pt x="657" y="1215"/>
                    <a:pt x="657" y="1215"/>
                    <a:pt x="657" y="1215"/>
                  </a:cubicBezTo>
                  <a:cubicBezTo>
                    <a:pt x="634" y="1215"/>
                    <a:pt x="634" y="1215"/>
                    <a:pt x="634" y="1215"/>
                  </a:cubicBezTo>
                  <a:cubicBezTo>
                    <a:pt x="634" y="484"/>
                    <a:pt x="634" y="484"/>
                    <a:pt x="634" y="484"/>
                  </a:cubicBezTo>
                  <a:cubicBezTo>
                    <a:pt x="672" y="484"/>
                    <a:pt x="672" y="484"/>
                    <a:pt x="672" y="484"/>
                  </a:cubicBezTo>
                  <a:cubicBezTo>
                    <a:pt x="703" y="484"/>
                    <a:pt x="728" y="465"/>
                    <a:pt x="728" y="441"/>
                  </a:cubicBezTo>
                  <a:cubicBezTo>
                    <a:pt x="728" y="417"/>
                    <a:pt x="703" y="398"/>
                    <a:pt x="672" y="398"/>
                  </a:cubicBezTo>
                  <a:cubicBezTo>
                    <a:pt x="634" y="398"/>
                    <a:pt x="634" y="398"/>
                    <a:pt x="634" y="398"/>
                  </a:cubicBezTo>
                  <a:cubicBezTo>
                    <a:pt x="634" y="125"/>
                    <a:pt x="634" y="125"/>
                    <a:pt x="634" y="125"/>
                  </a:cubicBezTo>
                  <a:cubicBezTo>
                    <a:pt x="646" y="112"/>
                    <a:pt x="654" y="94"/>
                    <a:pt x="654" y="74"/>
                  </a:cubicBezTo>
                  <a:cubicBezTo>
                    <a:pt x="654" y="33"/>
                    <a:pt x="620" y="0"/>
                    <a:pt x="579" y="0"/>
                  </a:cubicBezTo>
                  <a:cubicBezTo>
                    <a:pt x="538" y="0"/>
                    <a:pt x="505" y="33"/>
                    <a:pt x="505" y="74"/>
                  </a:cubicBezTo>
                  <a:cubicBezTo>
                    <a:pt x="505" y="95"/>
                    <a:pt x="513" y="114"/>
                    <a:pt x="527" y="128"/>
                  </a:cubicBezTo>
                  <a:cubicBezTo>
                    <a:pt x="525" y="128"/>
                    <a:pt x="525" y="128"/>
                    <a:pt x="525" y="128"/>
                  </a:cubicBezTo>
                  <a:cubicBezTo>
                    <a:pt x="525" y="398"/>
                    <a:pt x="525" y="398"/>
                    <a:pt x="525" y="398"/>
                  </a:cubicBezTo>
                  <a:cubicBezTo>
                    <a:pt x="492" y="398"/>
                    <a:pt x="492" y="398"/>
                    <a:pt x="492" y="398"/>
                  </a:cubicBezTo>
                  <a:cubicBezTo>
                    <a:pt x="461" y="398"/>
                    <a:pt x="436" y="417"/>
                    <a:pt x="436" y="441"/>
                  </a:cubicBezTo>
                  <a:cubicBezTo>
                    <a:pt x="436" y="465"/>
                    <a:pt x="461" y="484"/>
                    <a:pt x="492" y="484"/>
                  </a:cubicBezTo>
                  <a:cubicBezTo>
                    <a:pt x="525" y="484"/>
                    <a:pt x="525" y="484"/>
                    <a:pt x="525" y="484"/>
                  </a:cubicBezTo>
                  <a:cubicBezTo>
                    <a:pt x="525" y="1218"/>
                    <a:pt x="525" y="1218"/>
                    <a:pt x="525" y="1218"/>
                  </a:cubicBezTo>
                  <a:cubicBezTo>
                    <a:pt x="502" y="1218"/>
                    <a:pt x="502" y="1218"/>
                    <a:pt x="502" y="1218"/>
                  </a:cubicBezTo>
                  <a:cubicBezTo>
                    <a:pt x="502" y="1439"/>
                    <a:pt x="502" y="1439"/>
                    <a:pt x="502" y="1439"/>
                  </a:cubicBezTo>
                  <a:cubicBezTo>
                    <a:pt x="470" y="1439"/>
                    <a:pt x="470" y="1439"/>
                    <a:pt x="470" y="1439"/>
                  </a:cubicBezTo>
                  <a:cubicBezTo>
                    <a:pt x="470" y="1465"/>
                    <a:pt x="470" y="1465"/>
                    <a:pt x="470" y="1465"/>
                  </a:cubicBezTo>
                  <a:cubicBezTo>
                    <a:pt x="424" y="1465"/>
                    <a:pt x="424" y="1465"/>
                    <a:pt x="424" y="1465"/>
                  </a:cubicBezTo>
                  <a:cubicBezTo>
                    <a:pt x="424" y="1749"/>
                    <a:pt x="424" y="1749"/>
                    <a:pt x="424" y="1749"/>
                  </a:cubicBezTo>
                  <a:cubicBezTo>
                    <a:pt x="83" y="1823"/>
                    <a:pt x="83" y="1823"/>
                    <a:pt x="83" y="1823"/>
                  </a:cubicBezTo>
                  <a:cubicBezTo>
                    <a:pt x="83" y="1823"/>
                    <a:pt x="54" y="1832"/>
                    <a:pt x="37" y="1843"/>
                  </a:cubicBezTo>
                  <a:cubicBezTo>
                    <a:pt x="20" y="1855"/>
                    <a:pt x="0" y="1886"/>
                    <a:pt x="0" y="1886"/>
                  </a:cubicBezTo>
                  <a:cubicBezTo>
                    <a:pt x="0" y="2153"/>
                    <a:pt x="0" y="2153"/>
                    <a:pt x="0" y="2153"/>
                  </a:cubicBezTo>
                  <a:cubicBezTo>
                    <a:pt x="1150" y="2153"/>
                    <a:pt x="1150" y="2153"/>
                    <a:pt x="1150" y="2153"/>
                  </a:cubicBezTo>
                  <a:cubicBezTo>
                    <a:pt x="1150" y="1881"/>
                    <a:pt x="1150" y="1881"/>
                    <a:pt x="1150" y="1881"/>
                  </a:cubicBezTo>
                  <a:cubicBezTo>
                    <a:pt x="1150" y="1881"/>
                    <a:pt x="1147" y="1881"/>
                    <a:pt x="1130" y="1860"/>
                  </a:cubicBezTo>
                  <a:close/>
                </a:path>
              </a:pathLst>
            </a:custGeom>
            <a:solidFill>
              <a:schemeClr val="tx1">
                <a:lumMod val="65000"/>
                <a:lumOff val="35000"/>
              </a:schemeClr>
            </a:solidFill>
            <a:ln w="4" cap="flat">
              <a:noFill/>
              <a:prstDash val="solid"/>
              <a:miter lim="800000"/>
            </a:ln>
          </p:spPr>
          <p:txBody>
            <a:bodyPr vert="horz" wrap="square" lIns="121920" tIns="60960" rIns="121920" bIns="60960" numCol="1" anchor="t" anchorCtr="0" compatLnSpc="1"/>
            <a:lstStyle/>
            <a:p>
              <a:endParaRPr lang="en-US" sz="2400"/>
            </a:p>
          </p:txBody>
        </p:sp>
      </p:grpSp>
      <p:pic>
        <p:nvPicPr>
          <p:cNvPr id="34" name="图片 33" descr="src=http___pic.51yuansu.com_pic3_cover_01_71_59_595fb5f91e95c_610.jpg&amp;refer=http___pic.51yuansu"/>
          <p:cNvPicPr>
            <a:picLocks noChangeAspect="1"/>
          </p:cNvPicPr>
          <p:nvPr/>
        </p:nvPicPr>
        <p:blipFill>
          <a:blip r:embed="rId2"/>
          <a:stretch>
            <a:fillRect/>
          </a:stretch>
        </p:blipFill>
        <p:spPr>
          <a:xfrm>
            <a:off x="3683000" y="4413250"/>
            <a:ext cx="676910" cy="676910"/>
          </a:xfrm>
          <a:prstGeom prst="rect">
            <a:avLst/>
          </a:prstGeom>
        </p:spPr>
      </p:pic>
      <p:pic>
        <p:nvPicPr>
          <p:cNvPr id="35" name="图片 34" descr="src=http___pic.51yuansu.com_pic3_cover_00_91_06_58dc0e482bf93_610.jpg&amp;refer=http___pic.51yuansu"/>
          <p:cNvPicPr>
            <a:picLocks noChangeAspect="1"/>
          </p:cNvPicPr>
          <p:nvPr/>
        </p:nvPicPr>
        <p:blipFill>
          <a:blip r:embed="rId3"/>
          <a:stretch>
            <a:fillRect/>
          </a:stretch>
        </p:blipFill>
        <p:spPr>
          <a:xfrm>
            <a:off x="1179830" y="3851910"/>
            <a:ext cx="622935" cy="622935"/>
          </a:xfrm>
          <a:prstGeom prst="rect">
            <a:avLst/>
          </a:prstGeom>
        </p:spPr>
      </p:pic>
      <p:pic>
        <p:nvPicPr>
          <p:cNvPr id="36" name="图片 5"/>
          <p:cNvPicPr>
            <a:picLocks noChangeAspect="1"/>
          </p:cNvPicPr>
          <p:nvPr/>
        </p:nvPicPr>
        <p:blipFill>
          <a:blip r:embed="rId4"/>
          <a:stretch>
            <a:fillRect/>
          </a:stretch>
        </p:blipFill>
        <p:spPr>
          <a:xfrm>
            <a:off x="5048250" y="2245360"/>
            <a:ext cx="6393180" cy="4003675"/>
          </a:xfrm>
          <a:prstGeom prst="rect">
            <a:avLst/>
          </a:prstGeom>
          <a:noFill/>
          <a:ln>
            <a:noFill/>
          </a:ln>
        </p:spPr>
      </p:pic>
      <p:sp>
        <p:nvSpPr>
          <p:cNvPr id="100" name="文本框 99"/>
          <p:cNvSpPr txBox="1"/>
          <p:nvPr/>
        </p:nvSpPr>
        <p:spPr>
          <a:xfrm>
            <a:off x="1179830" y="1820545"/>
            <a:ext cx="5080000" cy="460375"/>
          </a:xfrm>
          <a:prstGeom prst="rect">
            <a:avLst/>
          </a:prstGeom>
          <a:noFill/>
          <a:ln w="9525">
            <a:noFill/>
          </a:ln>
        </p:spPr>
        <p:txBody>
          <a:bodyPr>
            <a:spAutoFit/>
          </a:bodyPr>
          <a:lstStyle/>
          <a:p>
            <a:pPr indent="0"/>
            <a:r>
              <a:rPr lang="en-US" sz="2400" b="0">
                <a:solidFill>
                  <a:srgbClr val="000000"/>
                </a:solidFill>
                <a:latin typeface="Arial" panose="020B0604020202090204" pitchFamily="34" charset="0"/>
                <a:ea typeface="宋体" panose="02010600030101010101" pitchFamily="2" charset="-122"/>
              </a:rPr>
              <a:t>low commercial value</a:t>
            </a:r>
            <a:endParaRPr lang="en-US" altLang="en-US" sz="2400" b="0">
              <a:solidFill>
                <a:srgbClr val="000000"/>
              </a:solidFill>
              <a:latin typeface="Arial" panose="020B0604020202090204" pitchFamily="34" charset="0"/>
              <a:ea typeface="宋体" panose="02010600030101010101" pitchFamily="2" charset="-122"/>
            </a:endParaRPr>
          </a:p>
        </p:txBody>
      </p:sp>
      <p:sp>
        <p:nvSpPr>
          <p:cNvPr id="19" name="Title 1"/>
          <p:cNvSpPr txBox="1"/>
          <p:nvPr/>
        </p:nvSpPr>
        <p:spPr>
          <a:xfrm>
            <a:off x="-405166" y="540448"/>
            <a:ext cx="9144000" cy="6294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800" b="1">
                <a:sym typeface="+mn-ea"/>
              </a:rPr>
              <a:t>Solution II: Sorghum processing plants</a:t>
            </a:r>
            <a:endParaRPr lang="en-GB" sz="2800" b="1" dirty="0">
              <a:solidFill>
                <a:schemeClr val="tx1">
                  <a:lumMod val="65000"/>
                  <a:lumOff val="35000"/>
                </a:schemeClr>
              </a:solidFill>
              <a:latin typeface="Raleway" pitchFamily="34" charset="0"/>
              <a:ea typeface="Fira Sans Heavy Italic" panose="00000A00000000000000" pitchFamily="50" charset="0"/>
              <a:cs typeface="Clear Sans Light" panose="020B0303030202020304" pitchFamily="34" charset="0"/>
            </a:endParaRPr>
          </a:p>
          <a:p>
            <a:pPr algn="ctr"/>
            <a:endParaRPr lang="en-GB" sz="2800" b="1" dirty="0">
              <a:solidFill>
                <a:schemeClr val="tx1">
                  <a:lumMod val="65000"/>
                  <a:lumOff val="35000"/>
                </a:schemeClr>
              </a:solidFill>
              <a:latin typeface="Raleway" pitchFamily="34" charset="0"/>
              <a:ea typeface="Fira Sans Heavy Italic" panose="00000A00000000000000" pitchFamily="50" charset="0"/>
              <a:cs typeface="Clear Sans Light" panose="020B03030302020203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outVertical)">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1"/>
          <p:cNvGrpSpPr/>
          <p:nvPr/>
        </p:nvGrpSpPr>
        <p:grpSpPr>
          <a:xfrm>
            <a:off x="6383558" y="4146402"/>
            <a:ext cx="2388356" cy="1796975"/>
            <a:chOff x="3275012" y="2168525"/>
            <a:chExt cx="3154363" cy="2373313"/>
          </a:xfrm>
          <a:solidFill>
            <a:srgbClr val="FFFF00"/>
          </a:solidFill>
        </p:grpSpPr>
        <p:sp>
          <p:nvSpPr>
            <p:cNvPr id="5" name="Freeform 5"/>
            <p:cNvSpPr/>
            <p:nvPr/>
          </p:nvSpPr>
          <p:spPr bwMode="auto">
            <a:xfrm>
              <a:off x="3275012" y="2443163"/>
              <a:ext cx="3122613" cy="2098675"/>
            </a:xfrm>
            <a:custGeom>
              <a:avLst/>
              <a:gdLst/>
              <a:ahLst/>
              <a:cxnLst>
                <a:cxn ang="0">
                  <a:pos x="1380" y="721"/>
                </a:cxn>
                <a:cxn ang="0">
                  <a:pos x="1375" y="732"/>
                </a:cxn>
                <a:cxn ang="0">
                  <a:pos x="1339" y="790"/>
                </a:cxn>
                <a:cxn ang="0">
                  <a:pos x="1319" y="816"/>
                </a:cxn>
                <a:cxn ang="0">
                  <a:pos x="1303" y="834"/>
                </a:cxn>
                <a:cxn ang="0">
                  <a:pos x="1238" y="889"/>
                </a:cxn>
                <a:cxn ang="0">
                  <a:pos x="1223" y="899"/>
                </a:cxn>
                <a:cxn ang="0">
                  <a:pos x="1080" y="921"/>
                </a:cxn>
                <a:cxn ang="0">
                  <a:pos x="1044" y="916"/>
                </a:cxn>
                <a:cxn ang="0">
                  <a:pos x="786" y="819"/>
                </a:cxn>
                <a:cxn ang="0">
                  <a:pos x="416" y="587"/>
                </a:cxn>
                <a:cxn ang="0">
                  <a:pos x="269" y="477"/>
                </a:cxn>
                <a:cxn ang="0">
                  <a:pos x="219" y="437"/>
                </a:cxn>
                <a:cxn ang="0">
                  <a:pos x="203" y="425"/>
                </a:cxn>
                <a:cxn ang="0">
                  <a:pos x="203" y="426"/>
                </a:cxn>
                <a:cxn ang="0">
                  <a:pos x="106" y="540"/>
                </a:cxn>
                <a:cxn ang="0">
                  <a:pos x="0" y="0"/>
                </a:cxn>
                <a:cxn ang="0">
                  <a:pos x="563" y="0"/>
                </a:cxn>
                <a:cxn ang="0">
                  <a:pos x="489" y="89"/>
                </a:cxn>
                <a:cxn ang="0">
                  <a:pos x="465" y="117"/>
                </a:cxn>
                <a:cxn ang="0">
                  <a:pos x="480" y="130"/>
                </a:cxn>
                <a:cxn ang="0">
                  <a:pos x="638" y="280"/>
                </a:cxn>
                <a:cxn ang="0">
                  <a:pos x="1028" y="602"/>
                </a:cxn>
                <a:cxn ang="0">
                  <a:pos x="1045" y="615"/>
                </a:cxn>
                <a:cxn ang="0">
                  <a:pos x="1080" y="639"/>
                </a:cxn>
                <a:cxn ang="0">
                  <a:pos x="1195" y="708"/>
                </a:cxn>
                <a:cxn ang="0">
                  <a:pos x="1250" y="733"/>
                </a:cxn>
                <a:cxn ang="0">
                  <a:pos x="1303" y="746"/>
                </a:cxn>
                <a:cxn ang="0">
                  <a:pos x="1315" y="748"/>
                </a:cxn>
                <a:cxn ang="0">
                  <a:pos x="1342" y="746"/>
                </a:cxn>
                <a:cxn ang="0">
                  <a:pos x="1370" y="732"/>
                </a:cxn>
                <a:cxn ang="0">
                  <a:pos x="1380" y="721"/>
                </a:cxn>
              </a:cxnLst>
              <a:rect l="0" t="0" r="r" b="b"/>
              <a:pathLst>
                <a:path w="1380" h="926">
                  <a:moveTo>
                    <a:pt x="1380" y="721"/>
                  </a:moveTo>
                  <a:cubicBezTo>
                    <a:pt x="1379" y="724"/>
                    <a:pt x="1377" y="728"/>
                    <a:pt x="1375" y="732"/>
                  </a:cubicBezTo>
                  <a:cubicBezTo>
                    <a:pt x="1364" y="752"/>
                    <a:pt x="1352" y="772"/>
                    <a:pt x="1339" y="790"/>
                  </a:cubicBezTo>
                  <a:cubicBezTo>
                    <a:pt x="1333" y="799"/>
                    <a:pt x="1326" y="807"/>
                    <a:pt x="1319" y="816"/>
                  </a:cubicBezTo>
                  <a:cubicBezTo>
                    <a:pt x="1314" y="822"/>
                    <a:pt x="1308" y="828"/>
                    <a:pt x="1303" y="834"/>
                  </a:cubicBezTo>
                  <a:cubicBezTo>
                    <a:pt x="1283" y="854"/>
                    <a:pt x="1261" y="873"/>
                    <a:pt x="1238" y="889"/>
                  </a:cubicBezTo>
                  <a:cubicBezTo>
                    <a:pt x="1233" y="893"/>
                    <a:pt x="1228" y="896"/>
                    <a:pt x="1223" y="899"/>
                  </a:cubicBezTo>
                  <a:cubicBezTo>
                    <a:pt x="1185" y="919"/>
                    <a:pt x="1137" y="926"/>
                    <a:pt x="1080" y="921"/>
                  </a:cubicBezTo>
                  <a:cubicBezTo>
                    <a:pt x="1068" y="920"/>
                    <a:pt x="1056" y="918"/>
                    <a:pt x="1044" y="916"/>
                  </a:cubicBezTo>
                  <a:cubicBezTo>
                    <a:pt x="971" y="903"/>
                    <a:pt x="884" y="871"/>
                    <a:pt x="786" y="819"/>
                  </a:cubicBezTo>
                  <a:cubicBezTo>
                    <a:pt x="416" y="587"/>
                    <a:pt x="416" y="587"/>
                    <a:pt x="416" y="587"/>
                  </a:cubicBezTo>
                  <a:cubicBezTo>
                    <a:pt x="269" y="477"/>
                    <a:pt x="269" y="477"/>
                    <a:pt x="269" y="477"/>
                  </a:cubicBezTo>
                  <a:cubicBezTo>
                    <a:pt x="253" y="464"/>
                    <a:pt x="236" y="451"/>
                    <a:pt x="219" y="437"/>
                  </a:cubicBezTo>
                  <a:cubicBezTo>
                    <a:pt x="213" y="433"/>
                    <a:pt x="208" y="429"/>
                    <a:pt x="203" y="425"/>
                  </a:cubicBezTo>
                  <a:cubicBezTo>
                    <a:pt x="203" y="426"/>
                    <a:pt x="203" y="426"/>
                    <a:pt x="203" y="426"/>
                  </a:cubicBezTo>
                  <a:cubicBezTo>
                    <a:pt x="106" y="540"/>
                    <a:pt x="106" y="540"/>
                    <a:pt x="106" y="540"/>
                  </a:cubicBezTo>
                  <a:cubicBezTo>
                    <a:pt x="0" y="0"/>
                    <a:pt x="0" y="0"/>
                    <a:pt x="0" y="0"/>
                  </a:cubicBezTo>
                  <a:cubicBezTo>
                    <a:pt x="563" y="0"/>
                    <a:pt x="563" y="0"/>
                    <a:pt x="563" y="0"/>
                  </a:cubicBezTo>
                  <a:cubicBezTo>
                    <a:pt x="489" y="89"/>
                    <a:pt x="489" y="89"/>
                    <a:pt x="489" y="89"/>
                  </a:cubicBezTo>
                  <a:cubicBezTo>
                    <a:pt x="465" y="117"/>
                    <a:pt x="465" y="117"/>
                    <a:pt x="465" y="117"/>
                  </a:cubicBezTo>
                  <a:cubicBezTo>
                    <a:pt x="470" y="121"/>
                    <a:pt x="474" y="125"/>
                    <a:pt x="480" y="130"/>
                  </a:cubicBezTo>
                  <a:cubicBezTo>
                    <a:pt x="535" y="183"/>
                    <a:pt x="588" y="233"/>
                    <a:pt x="638" y="280"/>
                  </a:cubicBezTo>
                  <a:cubicBezTo>
                    <a:pt x="1028" y="602"/>
                    <a:pt x="1028" y="602"/>
                    <a:pt x="1028" y="602"/>
                  </a:cubicBezTo>
                  <a:cubicBezTo>
                    <a:pt x="1045" y="615"/>
                    <a:pt x="1045" y="615"/>
                    <a:pt x="1045" y="615"/>
                  </a:cubicBezTo>
                  <a:cubicBezTo>
                    <a:pt x="1057" y="623"/>
                    <a:pt x="1069" y="631"/>
                    <a:pt x="1080" y="639"/>
                  </a:cubicBezTo>
                  <a:cubicBezTo>
                    <a:pt x="1123" y="668"/>
                    <a:pt x="1161" y="691"/>
                    <a:pt x="1195" y="708"/>
                  </a:cubicBezTo>
                  <a:cubicBezTo>
                    <a:pt x="1215" y="718"/>
                    <a:pt x="1233" y="726"/>
                    <a:pt x="1250" y="733"/>
                  </a:cubicBezTo>
                  <a:cubicBezTo>
                    <a:pt x="1269" y="740"/>
                    <a:pt x="1287" y="744"/>
                    <a:pt x="1303" y="746"/>
                  </a:cubicBezTo>
                  <a:cubicBezTo>
                    <a:pt x="1307" y="747"/>
                    <a:pt x="1311" y="747"/>
                    <a:pt x="1315" y="748"/>
                  </a:cubicBezTo>
                  <a:cubicBezTo>
                    <a:pt x="1325" y="748"/>
                    <a:pt x="1334" y="747"/>
                    <a:pt x="1342" y="746"/>
                  </a:cubicBezTo>
                  <a:cubicBezTo>
                    <a:pt x="1353" y="743"/>
                    <a:pt x="1362" y="739"/>
                    <a:pt x="1370" y="732"/>
                  </a:cubicBezTo>
                  <a:cubicBezTo>
                    <a:pt x="1374" y="729"/>
                    <a:pt x="1377" y="725"/>
                    <a:pt x="1380" y="721"/>
                  </a:cubicBezTo>
                  <a:close/>
                </a:path>
              </a:pathLst>
            </a:custGeom>
            <a:grpFill/>
            <a:ln w="9525">
              <a:noFill/>
              <a:round/>
            </a:ln>
          </p:spPr>
          <p:txBody>
            <a:bodyPr vert="horz" wrap="square" lIns="91440" tIns="45720" rIns="91440" bIns="45720" numCol="1" anchor="t" anchorCtr="0" compatLnSpc="1"/>
            <a:lstStyle/>
            <a:p>
              <a:endParaRPr lang="en-US" sz="1200" dirty="0"/>
            </a:p>
          </p:txBody>
        </p:sp>
        <p:sp>
          <p:nvSpPr>
            <p:cNvPr id="6" name="Freeform 6"/>
            <p:cNvSpPr/>
            <p:nvPr/>
          </p:nvSpPr>
          <p:spPr bwMode="auto">
            <a:xfrm>
              <a:off x="4848225" y="2198688"/>
              <a:ext cx="1541463" cy="1885950"/>
            </a:xfrm>
            <a:custGeom>
              <a:avLst/>
              <a:gdLst/>
              <a:ahLst/>
              <a:cxnLst>
                <a:cxn ang="0">
                  <a:pos x="558" y="810"/>
                </a:cxn>
                <a:cxn ang="0">
                  <a:pos x="514" y="661"/>
                </a:cxn>
                <a:cxn ang="0">
                  <a:pos x="500" y="634"/>
                </a:cxn>
                <a:cxn ang="0">
                  <a:pos x="24" y="26"/>
                </a:cxn>
                <a:cxn ang="0">
                  <a:pos x="0" y="0"/>
                </a:cxn>
                <a:cxn ang="0">
                  <a:pos x="30" y="26"/>
                </a:cxn>
                <a:cxn ang="0">
                  <a:pos x="545" y="530"/>
                </a:cxn>
                <a:cxn ang="0">
                  <a:pos x="608" y="613"/>
                </a:cxn>
                <a:cxn ang="0">
                  <a:pos x="638" y="661"/>
                </a:cxn>
                <a:cxn ang="0">
                  <a:pos x="650" y="682"/>
                </a:cxn>
                <a:cxn ang="0">
                  <a:pos x="675" y="745"/>
                </a:cxn>
                <a:cxn ang="0">
                  <a:pos x="679" y="788"/>
                </a:cxn>
                <a:cxn ang="0">
                  <a:pos x="666" y="818"/>
                </a:cxn>
                <a:cxn ang="0">
                  <a:pos x="638" y="832"/>
                </a:cxn>
                <a:cxn ang="0">
                  <a:pos x="620" y="831"/>
                </a:cxn>
                <a:cxn ang="0">
                  <a:pos x="608" y="829"/>
                </a:cxn>
                <a:cxn ang="0">
                  <a:pos x="598" y="826"/>
                </a:cxn>
                <a:cxn ang="0">
                  <a:pos x="558" y="810"/>
                </a:cxn>
              </a:cxnLst>
              <a:rect l="0" t="0" r="r" b="b"/>
              <a:pathLst>
                <a:path w="681" h="832">
                  <a:moveTo>
                    <a:pt x="558" y="810"/>
                  </a:moveTo>
                  <a:cubicBezTo>
                    <a:pt x="558" y="770"/>
                    <a:pt x="543" y="721"/>
                    <a:pt x="514" y="661"/>
                  </a:cubicBezTo>
                  <a:cubicBezTo>
                    <a:pt x="510" y="652"/>
                    <a:pt x="505" y="643"/>
                    <a:pt x="500" y="634"/>
                  </a:cubicBezTo>
                  <a:cubicBezTo>
                    <a:pt x="422" y="486"/>
                    <a:pt x="263" y="284"/>
                    <a:pt x="24" y="26"/>
                  </a:cubicBezTo>
                  <a:cubicBezTo>
                    <a:pt x="16" y="17"/>
                    <a:pt x="8" y="9"/>
                    <a:pt x="0" y="0"/>
                  </a:cubicBezTo>
                  <a:cubicBezTo>
                    <a:pt x="10" y="9"/>
                    <a:pt x="20" y="17"/>
                    <a:pt x="30" y="26"/>
                  </a:cubicBezTo>
                  <a:cubicBezTo>
                    <a:pt x="266" y="231"/>
                    <a:pt x="437" y="399"/>
                    <a:pt x="545" y="530"/>
                  </a:cubicBezTo>
                  <a:cubicBezTo>
                    <a:pt x="569" y="559"/>
                    <a:pt x="590" y="587"/>
                    <a:pt x="608" y="613"/>
                  </a:cubicBezTo>
                  <a:cubicBezTo>
                    <a:pt x="619" y="630"/>
                    <a:pt x="630" y="646"/>
                    <a:pt x="638" y="661"/>
                  </a:cubicBezTo>
                  <a:cubicBezTo>
                    <a:pt x="643" y="668"/>
                    <a:pt x="646" y="675"/>
                    <a:pt x="650" y="682"/>
                  </a:cubicBezTo>
                  <a:cubicBezTo>
                    <a:pt x="662" y="705"/>
                    <a:pt x="670" y="726"/>
                    <a:pt x="675" y="745"/>
                  </a:cubicBezTo>
                  <a:cubicBezTo>
                    <a:pt x="680" y="763"/>
                    <a:pt x="681" y="777"/>
                    <a:pt x="679" y="788"/>
                  </a:cubicBezTo>
                  <a:cubicBezTo>
                    <a:pt x="676" y="799"/>
                    <a:pt x="672" y="809"/>
                    <a:pt x="666" y="818"/>
                  </a:cubicBezTo>
                  <a:cubicBezTo>
                    <a:pt x="660" y="827"/>
                    <a:pt x="651" y="832"/>
                    <a:pt x="638" y="832"/>
                  </a:cubicBezTo>
                  <a:cubicBezTo>
                    <a:pt x="632" y="832"/>
                    <a:pt x="626" y="832"/>
                    <a:pt x="620" y="831"/>
                  </a:cubicBezTo>
                  <a:cubicBezTo>
                    <a:pt x="616" y="831"/>
                    <a:pt x="612" y="830"/>
                    <a:pt x="608" y="829"/>
                  </a:cubicBezTo>
                  <a:cubicBezTo>
                    <a:pt x="604" y="828"/>
                    <a:pt x="601" y="827"/>
                    <a:pt x="598" y="826"/>
                  </a:cubicBezTo>
                  <a:cubicBezTo>
                    <a:pt x="584" y="821"/>
                    <a:pt x="571" y="816"/>
                    <a:pt x="558" y="810"/>
                  </a:cubicBezTo>
                  <a:close/>
                </a:path>
              </a:pathLst>
            </a:custGeom>
            <a:grpFill/>
            <a:ln w="9525">
              <a:noFill/>
              <a:round/>
            </a:ln>
          </p:spPr>
          <p:txBody>
            <a:bodyPr vert="horz" wrap="square" lIns="91440" tIns="45720" rIns="91440" bIns="45720" numCol="1" anchor="t" anchorCtr="0" compatLnSpc="1"/>
            <a:lstStyle/>
            <a:p>
              <a:endParaRPr lang="en-US" sz="1200" dirty="0"/>
            </a:p>
          </p:txBody>
        </p:sp>
        <p:sp>
          <p:nvSpPr>
            <p:cNvPr id="7" name="Freeform 7"/>
            <p:cNvSpPr>
              <a:spLocks noEditPoints="1"/>
            </p:cNvSpPr>
            <p:nvPr/>
          </p:nvSpPr>
          <p:spPr bwMode="auto">
            <a:xfrm>
              <a:off x="3275012" y="2168525"/>
              <a:ext cx="3154363" cy="1970088"/>
            </a:xfrm>
            <a:custGeom>
              <a:avLst/>
              <a:gdLst/>
              <a:ahLst/>
              <a:cxnLst>
                <a:cxn ang="0">
                  <a:pos x="0" y="121"/>
                </a:cxn>
                <a:cxn ang="0">
                  <a:pos x="19" y="106"/>
                </a:cxn>
                <a:cxn ang="0">
                  <a:pos x="547" y="106"/>
                </a:cxn>
                <a:cxn ang="0">
                  <a:pos x="563" y="121"/>
                </a:cxn>
                <a:cxn ang="0">
                  <a:pos x="0" y="121"/>
                </a:cxn>
                <a:cxn ang="0">
                  <a:pos x="1380" y="842"/>
                </a:cxn>
                <a:cxn ang="0">
                  <a:pos x="1370" y="853"/>
                </a:cxn>
                <a:cxn ang="0">
                  <a:pos x="1342" y="867"/>
                </a:cxn>
                <a:cxn ang="0">
                  <a:pos x="1315" y="869"/>
                </a:cxn>
                <a:cxn ang="0">
                  <a:pos x="1303" y="867"/>
                </a:cxn>
                <a:cxn ang="0">
                  <a:pos x="1250" y="854"/>
                </a:cxn>
                <a:cxn ang="0">
                  <a:pos x="1195" y="829"/>
                </a:cxn>
                <a:cxn ang="0">
                  <a:pos x="1080" y="760"/>
                </a:cxn>
                <a:cxn ang="0">
                  <a:pos x="1045" y="736"/>
                </a:cxn>
                <a:cxn ang="0">
                  <a:pos x="1028" y="723"/>
                </a:cxn>
                <a:cxn ang="0">
                  <a:pos x="638" y="401"/>
                </a:cxn>
                <a:cxn ang="0">
                  <a:pos x="480" y="251"/>
                </a:cxn>
                <a:cxn ang="0">
                  <a:pos x="465" y="238"/>
                </a:cxn>
                <a:cxn ang="0">
                  <a:pos x="489" y="210"/>
                </a:cxn>
                <a:cxn ang="0">
                  <a:pos x="1044" y="691"/>
                </a:cxn>
                <a:cxn ang="0">
                  <a:pos x="1119" y="745"/>
                </a:cxn>
                <a:cxn ang="0">
                  <a:pos x="1195" y="793"/>
                </a:cxn>
                <a:cxn ang="0">
                  <a:pos x="1235" y="814"/>
                </a:cxn>
                <a:cxn ang="0">
                  <a:pos x="1253" y="823"/>
                </a:cxn>
                <a:cxn ang="0">
                  <a:pos x="1293" y="839"/>
                </a:cxn>
                <a:cxn ang="0">
                  <a:pos x="1303" y="842"/>
                </a:cxn>
                <a:cxn ang="0">
                  <a:pos x="1315" y="844"/>
                </a:cxn>
                <a:cxn ang="0">
                  <a:pos x="1333" y="845"/>
                </a:cxn>
                <a:cxn ang="0">
                  <a:pos x="1361" y="831"/>
                </a:cxn>
                <a:cxn ang="0">
                  <a:pos x="1374" y="801"/>
                </a:cxn>
                <a:cxn ang="0">
                  <a:pos x="1370" y="758"/>
                </a:cxn>
                <a:cxn ang="0">
                  <a:pos x="1345" y="695"/>
                </a:cxn>
                <a:cxn ang="0">
                  <a:pos x="1333" y="674"/>
                </a:cxn>
                <a:cxn ang="0">
                  <a:pos x="1303" y="626"/>
                </a:cxn>
                <a:cxn ang="0">
                  <a:pos x="1240" y="543"/>
                </a:cxn>
                <a:cxn ang="0">
                  <a:pos x="725" y="39"/>
                </a:cxn>
                <a:cxn ang="0">
                  <a:pos x="695" y="13"/>
                </a:cxn>
                <a:cxn ang="0">
                  <a:pos x="682" y="0"/>
                </a:cxn>
                <a:cxn ang="0">
                  <a:pos x="728" y="39"/>
                </a:cxn>
                <a:cxn ang="0">
                  <a:pos x="945" y="234"/>
                </a:cxn>
                <a:cxn ang="0">
                  <a:pos x="1247" y="543"/>
                </a:cxn>
                <a:cxn ang="0">
                  <a:pos x="1303" y="613"/>
                </a:cxn>
                <a:cxn ang="0">
                  <a:pos x="1344" y="674"/>
                </a:cxn>
                <a:cxn ang="0">
                  <a:pos x="1356" y="695"/>
                </a:cxn>
                <a:cxn ang="0">
                  <a:pos x="1384" y="758"/>
                </a:cxn>
                <a:cxn ang="0">
                  <a:pos x="1392" y="793"/>
                </a:cxn>
                <a:cxn ang="0">
                  <a:pos x="1392" y="792"/>
                </a:cxn>
                <a:cxn ang="0">
                  <a:pos x="1380" y="842"/>
                </a:cxn>
              </a:cxnLst>
              <a:rect l="0" t="0" r="r" b="b"/>
              <a:pathLst>
                <a:path w="1394" h="869">
                  <a:moveTo>
                    <a:pt x="0" y="121"/>
                  </a:moveTo>
                  <a:cubicBezTo>
                    <a:pt x="19" y="106"/>
                    <a:pt x="19" y="106"/>
                    <a:pt x="19" y="106"/>
                  </a:cubicBezTo>
                  <a:cubicBezTo>
                    <a:pt x="547" y="106"/>
                    <a:pt x="547" y="106"/>
                    <a:pt x="547" y="106"/>
                  </a:cubicBezTo>
                  <a:cubicBezTo>
                    <a:pt x="563" y="121"/>
                    <a:pt x="563" y="121"/>
                    <a:pt x="563" y="121"/>
                  </a:cubicBezTo>
                  <a:lnTo>
                    <a:pt x="0" y="121"/>
                  </a:lnTo>
                  <a:close/>
                  <a:moveTo>
                    <a:pt x="1380" y="842"/>
                  </a:moveTo>
                  <a:cubicBezTo>
                    <a:pt x="1377" y="846"/>
                    <a:pt x="1374" y="850"/>
                    <a:pt x="1370" y="853"/>
                  </a:cubicBezTo>
                  <a:cubicBezTo>
                    <a:pt x="1362" y="860"/>
                    <a:pt x="1353" y="864"/>
                    <a:pt x="1342" y="867"/>
                  </a:cubicBezTo>
                  <a:cubicBezTo>
                    <a:pt x="1334" y="868"/>
                    <a:pt x="1325" y="869"/>
                    <a:pt x="1315" y="869"/>
                  </a:cubicBezTo>
                  <a:cubicBezTo>
                    <a:pt x="1311" y="868"/>
                    <a:pt x="1307" y="868"/>
                    <a:pt x="1303" y="867"/>
                  </a:cubicBezTo>
                  <a:cubicBezTo>
                    <a:pt x="1287" y="865"/>
                    <a:pt x="1269" y="861"/>
                    <a:pt x="1250" y="854"/>
                  </a:cubicBezTo>
                  <a:cubicBezTo>
                    <a:pt x="1233" y="847"/>
                    <a:pt x="1215" y="839"/>
                    <a:pt x="1195" y="829"/>
                  </a:cubicBezTo>
                  <a:cubicBezTo>
                    <a:pt x="1161" y="812"/>
                    <a:pt x="1123" y="789"/>
                    <a:pt x="1080" y="760"/>
                  </a:cubicBezTo>
                  <a:cubicBezTo>
                    <a:pt x="1069" y="752"/>
                    <a:pt x="1057" y="744"/>
                    <a:pt x="1045" y="736"/>
                  </a:cubicBezTo>
                  <a:cubicBezTo>
                    <a:pt x="1028" y="723"/>
                    <a:pt x="1028" y="723"/>
                    <a:pt x="1028" y="723"/>
                  </a:cubicBezTo>
                  <a:cubicBezTo>
                    <a:pt x="638" y="401"/>
                    <a:pt x="638" y="401"/>
                    <a:pt x="638" y="401"/>
                  </a:cubicBezTo>
                  <a:cubicBezTo>
                    <a:pt x="588" y="354"/>
                    <a:pt x="535" y="304"/>
                    <a:pt x="480" y="251"/>
                  </a:cubicBezTo>
                  <a:cubicBezTo>
                    <a:pt x="474" y="246"/>
                    <a:pt x="470" y="242"/>
                    <a:pt x="465" y="238"/>
                  </a:cubicBezTo>
                  <a:cubicBezTo>
                    <a:pt x="489" y="210"/>
                    <a:pt x="489" y="210"/>
                    <a:pt x="489" y="210"/>
                  </a:cubicBezTo>
                  <a:cubicBezTo>
                    <a:pt x="716" y="425"/>
                    <a:pt x="901" y="585"/>
                    <a:pt x="1044" y="691"/>
                  </a:cubicBezTo>
                  <a:cubicBezTo>
                    <a:pt x="1071" y="711"/>
                    <a:pt x="1095" y="729"/>
                    <a:pt x="1119" y="745"/>
                  </a:cubicBezTo>
                  <a:cubicBezTo>
                    <a:pt x="1146" y="763"/>
                    <a:pt x="1172" y="779"/>
                    <a:pt x="1195" y="793"/>
                  </a:cubicBezTo>
                  <a:cubicBezTo>
                    <a:pt x="1209" y="801"/>
                    <a:pt x="1223" y="808"/>
                    <a:pt x="1235" y="814"/>
                  </a:cubicBezTo>
                  <a:cubicBezTo>
                    <a:pt x="1241" y="817"/>
                    <a:pt x="1247" y="820"/>
                    <a:pt x="1253" y="823"/>
                  </a:cubicBezTo>
                  <a:cubicBezTo>
                    <a:pt x="1266" y="829"/>
                    <a:pt x="1279" y="834"/>
                    <a:pt x="1293" y="839"/>
                  </a:cubicBezTo>
                  <a:cubicBezTo>
                    <a:pt x="1296" y="840"/>
                    <a:pt x="1299" y="841"/>
                    <a:pt x="1303" y="842"/>
                  </a:cubicBezTo>
                  <a:cubicBezTo>
                    <a:pt x="1307" y="843"/>
                    <a:pt x="1311" y="844"/>
                    <a:pt x="1315" y="844"/>
                  </a:cubicBezTo>
                  <a:cubicBezTo>
                    <a:pt x="1321" y="845"/>
                    <a:pt x="1327" y="845"/>
                    <a:pt x="1333" y="845"/>
                  </a:cubicBezTo>
                  <a:cubicBezTo>
                    <a:pt x="1346" y="845"/>
                    <a:pt x="1355" y="840"/>
                    <a:pt x="1361" y="831"/>
                  </a:cubicBezTo>
                  <a:cubicBezTo>
                    <a:pt x="1367" y="822"/>
                    <a:pt x="1371" y="812"/>
                    <a:pt x="1374" y="801"/>
                  </a:cubicBezTo>
                  <a:cubicBezTo>
                    <a:pt x="1376" y="790"/>
                    <a:pt x="1375" y="776"/>
                    <a:pt x="1370" y="758"/>
                  </a:cubicBezTo>
                  <a:cubicBezTo>
                    <a:pt x="1365" y="739"/>
                    <a:pt x="1357" y="718"/>
                    <a:pt x="1345" y="695"/>
                  </a:cubicBezTo>
                  <a:cubicBezTo>
                    <a:pt x="1341" y="688"/>
                    <a:pt x="1338" y="681"/>
                    <a:pt x="1333" y="674"/>
                  </a:cubicBezTo>
                  <a:cubicBezTo>
                    <a:pt x="1325" y="659"/>
                    <a:pt x="1314" y="643"/>
                    <a:pt x="1303" y="626"/>
                  </a:cubicBezTo>
                  <a:cubicBezTo>
                    <a:pt x="1285" y="600"/>
                    <a:pt x="1264" y="572"/>
                    <a:pt x="1240" y="543"/>
                  </a:cubicBezTo>
                  <a:cubicBezTo>
                    <a:pt x="1132" y="412"/>
                    <a:pt x="961" y="244"/>
                    <a:pt x="725" y="39"/>
                  </a:cubicBezTo>
                  <a:cubicBezTo>
                    <a:pt x="715" y="30"/>
                    <a:pt x="705" y="22"/>
                    <a:pt x="695" y="13"/>
                  </a:cubicBezTo>
                  <a:cubicBezTo>
                    <a:pt x="691" y="9"/>
                    <a:pt x="686" y="4"/>
                    <a:pt x="682" y="0"/>
                  </a:cubicBezTo>
                  <a:cubicBezTo>
                    <a:pt x="698" y="13"/>
                    <a:pt x="713" y="26"/>
                    <a:pt x="728" y="39"/>
                  </a:cubicBezTo>
                  <a:cubicBezTo>
                    <a:pt x="808" y="108"/>
                    <a:pt x="880" y="173"/>
                    <a:pt x="945" y="234"/>
                  </a:cubicBezTo>
                  <a:cubicBezTo>
                    <a:pt x="1073" y="353"/>
                    <a:pt x="1174" y="456"/>
                    <a:pt x="1247" y="543"/>
                  </a:cubicBezTo>
                  <a:cubicBezTo>
                    <a:pt x="1268" y="568"/>
                    <a:pt x="1286" y="591"/>
                    <a:pt x="1303" y="613"/>
                  </a:cubicBezTo>
                  <a:cubicBezTo>
                    <a:pt x="1318" y="635"/>
                    <a:pt x="1332" y="655"/>
                    <a:pt x="1344" y="674"/>
                  </a:cubicBezTo>
                  <a:cubicBezTo>
                    <a:pt x="1348" y="681"/>
                    <a:pt x="1352" y="688"/>
                    <a:pt x="1356" y="695"/>
                  </a:cubicBezTo>
                  <a:cubicBezTo>
                    <a:pt x="1368" y="718"/>
                    <a:pt x="1378" y="739"/>
                    <a:pt x="1384" y="758"/>
                  </a:cubicBezTo>
                  <a:cubicBezTo>
                    <a:pt x="1388" y="772"/>
                    <a:pt x="1391" y="783"/>
                    <a:pt x="1392" y="793"/>
                  </a:cubicBezTo>
                  <a:cubicBezTo>
                    <a:pt x="1392" y="792"/>
                    <a:pt x="1392" y="792"/>
                    <a:pt x="1392" y="792"/>
                  </a:cubicBezTo>
                  <a:cubicBezTo>
                    <a:pt x="1394" y="808"/>
                    <a:pt x="1390" y="825"/>
                    <a:pt x="1380" y="842"/>
                  </a:cubicBezTo>
                  <a:close/>
                </a:path>
              </a:pathLst>
            </a:custGeom>
            <a:grpFill/>
            <a:ln w="9525">
              <a:noFill/>
              <a:round/>
            </a:ln>
          </p:spPr>
          <p:txBody>
            <a:bodyPr vert="horz" wrap="square" lIns="91440" tIns="45720" rIns="91440" bIns="45720" numCol="1" anchor="t" anchorCtr="0" compatLnSpc="1"/>
            <a:lstStyle/>
            <a:p>
              <a:endParaRPr lang="en-US" sz="1200" dirty="0"/>
            </a:p>
          </p:txBody>
        </p:sp>
      </p:grpSp>
      <p:grpSp>
        <p:nvGrpSpPr>
          <p:cNvPr id="8" name="Group 12"/>
          <p:cNvGrpSpPr/>
          <p:nvPr/>
        </p:nvGrpSpPr>
        <p:grpSpPr>
          <a:xfrm flipH="1">
            <a:off x="3428041" y="4142570"/>
            <a:ext cx="2388356" cy="1796975"/>
            <a:chOff x="3275012" y="2168525"/>
            <a:chExt cx="3154363" cy="2373313"/>
          </a:xfrm>
          <a:solidFill>
            <a:srgbClr val="FF0000"/>
          </a:solidFill>
        </p:grpSpPr>
        <p:sp>
          <p:nvSpPr>
            <p:cNvPr id="9" name="Freeform 5"/>
            <p:cNvSpPr/>
            <p:nvPr/>
          </p:nvSpPr>
          <p:spPr bwMode="auto">
            <a:xfrm>
              <a:off x="3275012" y="2443163"/>
              <a:ext cx="3122613" cy="2098675"/>
            </a:xfrm>
            <a:custGeom>
              <a:avLst/>
              <a:gdLst/>
              <a:ahLst/>
              <a:cxnLst>
                <a:cxn ang="0">
                  <a:pos x="1380" y="721"/>
                </a:cxn>
                <a:cxn ang="0">
                  <a:pos x="1375" y="732"/>
                </a:cxn>
                <a:cxn ang="0">
                  <a:pos x="1339" y="790"/>
                </a:cxn>
                <a:cxn ang="0">
                  <a:pos x="1319" y="816"/>
                </a:cxn>
                <a:cxn ang="0">
                  <a:pos x="1303" y="834"/>
                </a:cxn>
                <a:cxn ang="0">
                  <a:pos x="1238" y="889"/>
                </a:cxn>
                <a:cxn ang="0">
                  <a:pos x="1223" y="899"/>
                </a:cxn>
                <a:cxn ang="0">
                  <a:pos x="1080" y="921"/>
                </a:cxn>
                <a:cxn ang="0">
                  <a:pos x="1044" y="916"/>
                </a:cxn>
                <a:cxn ang="0">
                  <a:pos x="786" y="819"/>
                </a:cxn>
                <a:cxn ang="0">
                  <a:pos x="416" y="587"/>
                </a:cxn>
                <a:cxn ang="0">
                  <a:pos x="269" y="477"/>
                </a:cxn>
                <a:cxn ang="0">
                  <a:pos x="219" y="437"/>
                </a:cxn>
                <a:cxn ang="0">
                  <a:pos x="203" y="425"/>
                </a:cxn>
                <a:cxn ang="0">
                  <a:pos x="203" y="426"/>
                </a:cxn>
                <a:cxn ang="0">
                  <a:pos x="106" y="540"/>
                </a:cxn>
                <a:cxn ang="0">
                  <a:pos x="0" y="0"/>
                </a:cxn>
                <a:cxn ang="0">
                  <a:pos x="563" y="0"/>
                </a:cxn>
                <a:cxn ang="0">
                  <a:pos x="489" y="89"/>
                </a:cxn>
                <a:cxn ang="0">
                  <a:pos x="465" y="117"/>
                </a:cxn>
                <a:cxn ang="0">
                  <a:pos x="480" y="130"/>
                </a:cxn>
                <a:cxn ang="0">
                  <a:pos x="638" y="280"/>
                </a:cxn>
                <a:cxn ang="0">
                  <a:pos x="1028" y="602"/>
                </a:cxn>
                <a:cxn ang="0">
                  <a:pos x="1045" y="615"/>
                </a:cxn>
                <a:cxn ang="0">
                  <a:pos x="1080" y="639"/>
                </a:cxn>
                <a:cxn ang="0">
                  <a:pos x="1195" y="708"/>
                </a:cxn>
                <a:cxn ang="0">
                  <a:pos x="1250" y="733"/>
                </a:cxn>
                <a:cxn ang="0">
                  <a:pos x="1303" y="746"/>
                </a:cxn>
                <a:cxn ang="0">
                  <a:pos x="1315" y="748"/>
                </a:cxn>
                <a:cxn ang="0">
                  <a:pos x="1342" y="746"/>
                </a:cxn>
                <a:cxn ang="0">
                  <a:pos x="1370" y="732"/>
                </a:cxn>
                <a:cxn ang="0">
                  <a:pos x="1380" y="721"/>
                </a:cxn>
              </a:cxnLst>
              <a:rect l="0" t="0" r="r" b="b"/>
              <a:pathLst>
                <a:path w="1380" h="926">
                  <a:moveTo>
                    <a:pt x="1380" y="721"/>
                  </a:moveTo>
                  <a:cubicBezTo>
                    <a:pt x="1379" y="724"/>
                    <a:pt x="1377" y="728"/>
                    <a:pt x="1375" y="732"/>
                  </a:cubicBezTo>
                  <a:cubicBezTo>
                    <a:pt x="1364" y="752"/>
                    <a:pt x="1352" y="772"/>
                    <a:pt x="1339" y="790"/>
                  </a:cubicBezTo>
                  <a:cubicBezTo>
                    <a:pt x="1333" y="799"/>
                    <a:pt x="1326" y="807"/>
                    <a:pt x="1319" y="816"/>
                  </a:cubicBezTo>
                  <a:cubicBezTo>
                    <a:pt x="1314" y="822"/>
                    <a:pt x="1308" y="828"/>
                    <a:pt x="1303" y="834"/>
                  </a:cubicBezTo>
                  <a:cubicBezTo>
                    <a:pt x="1283" y="854"/>
                    <a:pt x="1261" y="873"/>
                    <a:pt x="1238" y="889"/>
                  </a:cubicBezTo>
                  <a:cubicBezTo>
                    <a:pt x="1233" y="893"/>
                    <a:pt x="1228" y="896"/>
                    <a:pt x="1223" y="899"/>
                  </a:cubicBezTo>
                  <a:cubicBezTo>
                    <a:pt x="1185" y="919"/>
                    <a:pt x="1137" y="926"/>
                    <a:pt x="1080" y="921"/>
                  </a:cubicBezTo>
                  <a:cubicBezTo>
                    <a:pt x="1068" y="920"/>
                    <a:pt x="1056" y="918"/>
                    <a:pt x="1044" y="916"/>
                  </a:cubicBezTo>
                  <a:cubicBezTo>
                    <a:pt x="971" y="903"/>
                    <a:pt x="884" y="871"/>
                    <a:pt x="786" y="819"/>
                  </a:cubicBezTo>
                  <a:cubicBezTo>
                    <a:pt x="416" y="587"/>
                    <a:pt x="416" y="587"/>
                    <a:pt x="416" y="587"/>
                  </a:cubicBezTo>
                  <a:cubicBezTo>
                    <a:pt x="269" y="477"/>
                    <a:pt x="269" y="477"/>
                    <a:pt x="269" y="477"/>
                  </a:cubicBezTo>
                  <a:cubicBezTo>
                    <a:pt x="253" y="464"/>
                    <a:pt x="236" y="451"/>
                    <a:pt x="219" y="437"/>
                  </a:cubicBezTo>
                  <a:cubicBezTo>
                    <a:pt x="213" y="433"/>
                    <a:pt x="208" y="429"/>
                    <a:pt x="203" y="425"/>
                  </a:cubicBezTo>
                  <a:cubicBezTo>
                    <a:pt x="203" y="426"/>
                    <a:pt x="203" y="426"/>
                    <a:pt x="203" y="426"/>
                  </a:cubicBezTo>
                  <a:cubicBezTo>
                    <a:pt x="106" y="540"/>
                    <a:pt x="106" y="540"/>
                    <a:pt x="106" y="540"/>
                  </a:cubicBezTo>
                  <a:cubicBezTo>
                    <a:pt x="0" y="0"/>
                    <a:pt x="0" y="0"/>
                    <a:pt x="0" y="0"/>
                  </a:cubicBezTo>
                  <a:cubicBezTo>
                    <a:pt x="563" y="0"/>
                    <a:pt x="563" y="0"/>
                    <a:pt x="563" y="0"/>
                  </a:cubicBezTo>
                  <a:cubicBezTo>
                    <a:pt x="489" y="89"/>
                    <a:pt x="489" y="89"/>
                    <a:pt x="489" y="89"/>
                  </a:cubicBezTo>
                  <a:cubicBezTo>
                    <a:pt x="465" y="117"/>
                    <a:pt x="465" y="117"/>
                    <a:pt x="465" y="117"/>
                  </a:cubicBezTo>
                  <a:cubicBezTo>
                    <a:pt x="470" y="121"/>
                    <a:pt x="474" y="125"/>
                    <a:pt x="480" y="130"/>
                  </a:cubicBezTo>
                  <a:cubicBezTo>
                    <a:pt x="535" y="183"/>
                    <a:pt x="588" y="233"/>
                    <a:pt x="638" y="280"/>
                  </a:cubicBezTo>
                  <a:cubicBezTo>
                    <a:pt x="1028" y="602"/>
                    <a:pt x="1028" y="602"/>
                    <a:pt x="1028" y="602"/>
                  </a:cubicBezTo>
                  <a:cubicBezTo>
                    <a:pt x="1045" y="615"/>
                    <a:pt x="1045" y="615"/>
                    <a:pt x="1045" y="615"/>
                  </a:cubicBezTo>
                  <a:cubicBezTo>
                    <a:pt x="1057" y="623"/>
                    <a:pt x="1069" y="631"/>
                    <a:pt x="1080" y="639"/>
                  </a:cubicBezTo>
                  <a:cubicBezTo>
                    <a:pt x="1123" y="668"/>
                    <a:pt x="1161" y="691"/>
                    <a:pt x="1195" y="708"/>
                  </a:cubicBezTo>
                  <a:cubicBezTo>
                    <a:pt x="1215" y="718"/>
                    <a:pt x="1233" y="726"/>
                    <a:pt x="1250" y="733"/>
                  </a:cubicBezTo>
                  <a:cubicBezTo>
                    <a:pt x="1269" y="740"/>
                    <a:pt x="1287" y="744"/>
                    <a:pt x="1303" y="746"/>
                  </a:cubicBezTo>
                  <a:cubicBezTo>
                    <a:pt x="1307" y="747"/>
                    <a:pt x="1311" y="747"/>
                    <a:pt x="1315" y="748"/>
                  </a:cubicBezTo>
                  <a:cubicBezTo>
                    <a:pt x="1325" y="748"/>
                    <a:pt x="1334" y="747"/>
                    <a:pt x="1342" y="746"/>
                  </a:cubicBezTo>
                  <a:cubicBezTo>
                    <a:pt x="1353" y="743"/>
                    <a:pt x="1362" y="739"/>
                    <a:pt x="1370" y="732"/>
                  </a:cubicBezTo>
                  <a:cubicBezTo>
                    <a:pt x="1374" y="729"/>
                    <a:pt x="1377" y="725"/>
                    <a:pt x="1380" y="721"/>
                  </a:cubicBezTo>
                  <a:close/>
                </a:path>
              </a:pathLst>
            </a:custGeom>
            <a:grpFill/>
            <a:ln w="9525">
              <a:noFill/>
              <a:round/>
            </a:ln>
          </p:spPr>
          <p:txBody>
            <a:bodyPr vert="horz" wrap="square" lIns="91440" tIns="45720" rIns="91440" bIns="45720" numCol="1" anchor="t" anchorCtr="0" compatLnSpc="1"/>
            <a:lstStyle/>
            <a:p>
              <a:endParaRPr lang="en-US" sz="1200" dirty="0"/>
            </a:p>
          </p:txBody>
        </p:sp>
        <p:sp>
          <p:nvSpPr>
            <p:cNvPr id="10" name="Freeform 6"/>
            <p:cNvSpPr/>
            <p:nvPr/>
          </p:nvSpPr>
          <p:spPr bwMode="auto">
            <a:xfrm>
              <a:off x="4848225" y="2198688"/>
              <a:ext cx="1541463" cy="1885950"/>
            </a:xfrm>
            <a:custGeom>
              <a:avLst/>
              <a:gdLst/>
              <a:ahLst/>
              <a:cxnLst>
                <a:cxn ang="0">
                  <a:pos x="558" y="810"/>
                </a:cxn>
                <a:cxn ang="0">
                  <a:pos x="514" y="661"/>
                </a:cxn>
                <a:cxn ang="0">
                  <a:pos x="500" y="634"/>
                </a:cxn>
                <a:cxn ang="0">
                  <a:pos x="24" y="26"/>
                </a:cxn>
                <a:cxn ang="0">
                  <a:pos x="0" y="0"/>
                </a:cxn>
                <a:cxn ang="0">
                  <a:pos x="30" y="26"/>
                </a:cxn>
                <a:cxn ang="0">
                  <a:pos x="545" y="530"/>
                </a:cxn>
                <a:cxn ang="0">
                  <a:pos x="608" y="613"/>
                </a:cxn>
                <a:cxn ang="0">
                  <a:pos x="638" y="661"/>
                </a:cxn>
                <a:cxn ang="0">
                  <a:pos x="650" y="682"/>
                </a:cxn>
                <a:cxn ang="0">
                  <a:pos x="675" y="745"/>
                </a:cxn>
                <a:cxn ang="0">
                  <a:pos x="679" y="788"/>
                </a:cxn>
                <a:cxn ang="0">
                  <a:pos x="666" y="818"/>
                </a:cxn>
                <a:cxn ang="0">
                  <a:pos x="638" y="832"/>
                </a:cxn>
                <a:cxn ang="0">
                  <a:pos x="620" y="831"/>
                </a:cxn>
                <a:cxn ang="0">
                  <a:pos x="608" y="829"/>
                </a:cxn>
                <a:cxn ang="0">
                  <a:pos x="598" y="826"/>
                </a:cxn>
                <a:cxn ang="0">
                  <a:pos x="558" y="810"/>
                </a:cxn>
              </a:cxnLst>
              <a:rect l="0" t="0" r="r" b="b"/>
              <a:pathLst>
                <a:path w="681" h="832">
                  <a:moveTo>
                    <a:pt x="558" y="810"/>
                  </a:moveTo>
                  <a:cubicBezTo>
                    <a:pt x="558" y="770"/>
                    <a:pt x="543" y="721"/>
                    <a:pt x="514" y="661"/>
                  </a:cubicBezTo>
                  <a:cubicBezTo>
                    <a:pt x="510" y="652"/>
                    <a:pt x="505" y="643"/>
                    <a:pt x="500" y="634"/>
                  </a:cubicBezTo>
                  <a:cubicBezTo>
                    <a:pt x="422" y="486"/>
                    <a:pt x="263" y="284"/>
                    <a:pt x="24" y="26"/>
                  </a:cubicBezTo>
                  <a:cubicBezTo>
                    <a:pt x="16" y="17"/>
                    <a:pt x="8" y="9"/>
                    <a:pt x="0" y="0"/>
                  </a:cubicBezTo>
                  <a:cubicBezTo>
                    <a:pt x="10" y="9"/>
                    <a:pt x="20" y="17"/>
                    <a:pt x="30" y="26"/>
                  </a:cubicBezTo>
                  <a:cubicBezTo>
                    <a:pt x="266" y="231"/>
                    <a:pt x="437" y="399"/>
                    <a:pt x="545" y="530"/>
                  </a:cubicBezTo>
                  <a:cubicBezTo>
                    <a:pt x="569" y="559"/>
                    <a:pt x="590" y="587"/>
                    <a:pt x="608" y="613"/>
                  </a:cubicBezTo>
                  <a:cubicBezTo>
                    <a:pt x="619" y="630"/>
                    <a:pt x="630" y="646"/>
                    <a:pt x="638" y="661"/>
                  </a:cubicBezTo>
                  <a:cubicBezTo>
                    <a:pt x="643" y="668"/>
                    <a:pt x="646" y="675"/>
                    <a:pt x="650" y="682"/>
                  </a:cubicBezTo>
                  <a:cubicBezTo>
                    <a:pt x="662" y="705"/>
                    <a:pt x="670" y="726"/>
                    <a:pt x="675" y="745"/>
                  </a:cubicBezTo>
                  <a:cubicBezTo>
                    <a:pt x="680" y="763"/>
                    <a:pt x="681" y="777"/>
                    <a:pt x="679" y="788"/>
                  </a:cubicBezTo>
                  <a:cubicBezTo>
                    <a:pt x="676" y="799"/>
                    <a:pt x="672" y="809"/>
                    <a:pt x="666" y="818"/>
                  </a:cubicBezTo>
                  <a:cubicBezTo>
                    <a:pt x="660" y="827"/>
                    <a:pt x="651" y="832"/>
                    <a:pt x="638" y="832"/>
                  </a:cubicBezTo>
                  <a:cubicBezTo>
                    <a:pt x="632" y="832"/>
                    <a:pt x="626" y="832"/>
                    <a:pt x="620" y="831"/>
                  </a:cubicBezTo>
                  <a:cubicBezTo>
                    <a:pt x="616" y="831"/>
                    <a:pt x="612" y="830"/>
                    <a:pt x="608" y="829"/>
                  </a:cubicBezTo>
                  <a:cubicBezTo>
                    <a:pt x="604" y="828"/>
                    <a:pt x="601" y="827"/>
                    <a:pt x="598" y="826"/>
                  </a:cubicBezTo>
                  <a:cubicBezTo>
                    <a:pt x="584" y="821"/>
                    <a:pt x="571" y="816"/>
                    <a:pt x="558" y="810"/>
                  </a:cubicBezTo>
                  <a:close/>
                </a:path>
              </a:pathLst>
            </a:custGeom>
            <a:grpFill/>
            <a:ln w="9525">
              <a:noFill/>
              <a:round/>
            </a:ln>
          </p:spPr>
          <p:txBody>
            <a:bodyPr vert="horz" wrap="square" lIns="91440" tIns="45720" rIns="91440" bIns="45720" numCol="1" anchor="t" anchorCtr="0" compatLnSpc="1"/>
            <a:lstStyle/>
            <a:p>
              <a:endParaRPr lang="en-US" sz="1200" dirty="0"/>
            </a:p>
          </p:txBody>
        </p:sp>
        <p:sp>
          <p:nvSpPr>
            <p:cNvPr id="11" name="Freeform 7"/>
            <p:cNvSpPr>
              <a:spLocks noEditPoints="1"/>
            </p:cNvSpPr>
            <p:nvPr/>
          </p:nvSpPr>
          <p:spPr bwMode="auto">
            <a:xfrm>
              <a:off x="3275012" y="2168525"/>
              <a:ext cx="3154363" cy="1970088"/>
            </a:xfrm>
            <a:custGeom>
              <a:avLst/>
              <a:gdLst/>
              <a:ahLst/>
              <a:cxnLst>
                <a:cxn ang="0">
                  <a:pos x="0" y="121"/>
                </a:cxn>
                <a:cxn ang="0">
                  <a:pos x="19" y="106"/>
                </a:cxn>
                <a:cxn ang="0">
                  <a:pos x="547" y="106"/>
                </a:cxn>
                <a:cxn ang="0">
                  <a:pos x="563" y="121"/>
                </a:cxn>
                <a:cxn ang="0">
                  <a:pos x="0" y="121"/>
                </a:cxn>
                <a:cxn ang="0">
                  <a:pos x="1380" y="842"/>
                </a:cxn>
                <a:cxn ang="0">
                  <a:pos x="1370" y="853"/>
                </a:cxn>
                <a:cxn ang="0">
                  <a:pos x="1342" y="867"/>
                </a:cxn>
                <a:cxn ang="0">
                  <a:pos x="1315" y="869"/>
                </a:cxn>
                <a:cxn ang="0">
                  <a:pos x="1303" y="867"/>
                </a:cxn>
                <a:cxn ang="0">
                  <a:pos x="1250" y="854"/>
                </a:cxn>
                <a:cxn ang="0">
                  <a:pos x="1195" y="829"/>
                </a:cxn>
                <a:cxn ang="0">
                  <a:pos x="1080" y="760"/>
                </a:cxn>
                <a:cxn ang="0">
                  <a:pos x="1045" y="736"/>
                </a:cxn>
                <a:cxn ang="0">
                  <a:pos x="1028" y="723"/>
                </a:cxn>
                <a:cxn ang="0">
                  <a:pos x="638" y="401"/>
                </a:cxn>
                <a:cxn ang="0">
                  <a:pos x="480" y="251"/>
                </a:cxn>
                <a:cxn ang="0">
                  <a:pos x="465" y="238"/>
                </a:cxn>
                <a:cxn ang="0">
                  <a:pos x="489" y="210"/>
                </a:cxn>
                <a:cxn ang="0">
                  <a:pos x="1044" y="691"/>
                </a:cxn>
                <a:cxn ang="0">
                  <a:pos x="1119" y="745"/>
                </a:cxn>
                <a:cxn ang="0">
                  <a:pos x="1195" y="793"/>
                </a:cxn>
                <a:cxn ang="0">
                  <a:pos x="1235" y="814"/>
                </a:cxn>
                <a:cxn ang="0">
                  <a:pos x="1253" y="823"/>
                </a:cxn>
                <a:cxn ang="0">
                  <a:pos x="1293" y="839"/>
                </a:cxn>
                <a:cxn ang="0">
                  <a:pos x="1303" y="842"/>
                </a:cxn>
                <a:cxn ang="0">
                  <a:pos x="1315" y="844"/>
                </a:cxn>
                <a:cxn ang="0">
                  <a:pos x="1333" y="845"/>
                </a:cxn>
                <a:cxn ang="0">
                  <a:pos x="1361" y="831"/>
                </a:cxn>
                <a:cxn ang="0">
                  <a:pos x="1374" y="801"/>
                </a:cxn>
                <a:cxn ang="0">
                  <a:pos x="1370" y="758"/>
                </a:cxn>
                <a:cxn ang="0">
                  <a:pos x="1345" y="695"/>
                </a:cxn>
                <a:cxn ang="0">
                  <a:pos x="1333" y="674"/>
                </a:cxn>
                <a:cxn ang="0">
                  <a:pos x="1303" y="626"/>
                </a:cxn>
                <a:cxn ang="0">
                  <a:pos x="1240" y="543"/>
                </a:cxn>
                <a:cxn ang="0">
                  <a:pos x="725" y="39"/>
                </a:cxn>
                <a:cxn ang="0">
                  <a:pos x="695" y="13"/>
                </a:cxn>
                <a:cxn ang="0">
                  <a:pos x="682" y="0"/>
                </a:cxn>
                <a:cxn ang="0">
                  <a:pos x="728" y="39"/>
                </a:cxn>
                <a:cxn ang="0">
                  <a:pos x="945" y="234"/>
                </a:cxn>
                <a:cxn ang="0">
                  <a:pos x="1247" y="543"/>
                </a:cxn>
                <a:cxn ang="0">
                  <a:pos x="1303" y="613"/>
                </a:cxn>
                <a:cxn ang="0">
                  <a:pos x="1344" y="674"/>
                </a:cxn>
                <a:cxn ang="0">
                  <a:pos x="1356" y="695"/>
                </a:cxn>
                <a:cxn ang="0">
                  <a:pos x="1384" y="758"/>
                </a:cxn>
                <a:cxn ang="0">
                  <a:pos x="1392" y="793"/>
                </a:cxn>
                <a:cxn ang="0">
                  <a:pos x="1392" y="792"/>
                </a:cxn>
                <a:cxn ang="0">
                  <a:pos x="1380" y="842"/>
                </a:cxn>
              </a:cxnLst>
              <a:rect l="0" t="0" r="r" b="b"/>
              <a:pathLst>
                <a:path w="1394" h="869">
                  <a:moveTo>
                    <a:pt x="0" y="121"/>
                  </a:moveTo>
                  <a:cubicBezTo>
                    <a:pt x="19" y="106"/>
                    <a:pt x="19" y="106"/>
                    <a:pt x="19" y="106"/>
                  </a:cubicBezTo>
                  <a:cubicBezTo>
                    <a:pt x="547" y="106"/>
                    <a:pt x="547" y="106"/>
                    <a:pt x="547" y="106"/>
                  </a:cubicBezTo>
                  <a:cubicBezTo>
                    <a:pt x="563" y="121"/>
                    <a:pt x="563" y="121"/>
                    <a:pt x="563" y="121"/>
                  </a:cubicBezTo>
                  <a:lnTo>
                    <a:pt x="0" y="121"/>
                  </a:lnTo>
                  <a:close/>
                  <a:moveTo>
                    <a:pt x="1380" y="842"/>
                  </a:moveTo>
                  <a:cubicBezTo>
                    <a:pt x="1377" y="846"/>
                    <a:pt x="1374" y="850"/>
                    <a:pt x="1370" y="853"/>
                  </a:cubicBezTo>
                  <a:cubicBezTo>
                    <a:pt x="1362" y="860"/>
                    <a:pt x="1353" y="864"/>
                    <a:pt x="1342" y="867"/>
                  </a:cubicBezTo>
                  <a:cubicBezTo>
                    <a:pt x="1334" y="868"/>
                    <a:pt x="1325" y="869"/>
                    <a:pt x="1315" y="869"/>
                  </a:cubicBezTo>
                  <a:cubicBezTo>
                    <a:pt x="1311" y="868"/>
                    <a:pt x="1307" y="868"/>
                    <a:pt x="1303" y="867"/>
                  </a:cubicBezTo>
                  <a:cubicBezTo>
                    <a:pt x="1287" y="865"/>
                    <a:pt x="1269" y="861"/>
                    <a:pt x="1250" y="854"/>
                  </a:cubicBezTo>
                  <a:cubicBezTo>
                    <a:pt x="1233" y="847"/>
                    <a:pt x="1215" y="839"/>
                    <a:pt x="1195" y="829"/>
                  </a:cubicBezTo>
                  <a:cubicBezTo>
                    <a:pt x="1161" y="812"/>
                    <a:pt x="1123" y="789"/>
                    <a:pt x="1080" y="760"/>
                  </a:cubicBezTo>
                  <a:cubicBezTo>
                    <a:pt x="1069" y="752"/>
                    <a:pt x="1057" y="744"/>
                    <a:pt x="1045" y="736"/>
                  </a:cubicBezTo>
                  <a:cubicBezTo>
                    <a:pt x="1028" y="723"/>
                    <a:pt x="1028" y="723"/>
                    <a:pt x="1028" y="723"/>
                  </a:cubicBezTo>
                  <a:cubicBezTo>
                    <a:pt x="638" y="401"/>
                    <a:pt x="638" y="401"/>
                    <a:pt x="638" y="401"/>
                  </a:cubicBezTo>
                  <a:cubicBezTo>
                    <a:pt x="588" y="354"/>
                    <a:pt x="535" y="304"/>
                    <a:pt x="480" y="251"/>
                  </a:cubicBezTo>
                  <a:cubicBezTo>
                    <a:pt x="474" y="246"/>
                    <a:pt x="470" y="242"/>
                    <a:pt x="465" y="238"/>
                  </a:cubicBezTo>
                  <a:cubicBezTo>
                    <a:pt x="489" y="210"/>
                    <a:pt x="489" y="210"/>
                    <a:pt x="489" y="210"/>
                  </a:cubicBezTo>
                  <a:cubicBezTo>
                    <a:pt x="716" y="425"/>
                    <a:pt x="901" y="585"/>
                    <a:pt x="1044" y="691"/>
                  </a:cubicBezTo>
                  <a:cubicBezTo>
                    <a:pt x="1071" y="711"/>
                    <a:pt x="1095" y="729"/>
                    <a:pt x="1119" y="745"/>
                  </a:cubicBezTo>
                  <a:cubicBezTo>
                    <a:pt x="1146" y="763"/>
                    <a:pt x="1172" y="779"/>
                    <a:pt x="1195" y="793"/>
                  </a:cubicBezTo>
                  <a:cubicBezTo>
                    <a:pt x="1209" y="801"/>
                    <a:pt x="1223" y="808"/>
                    <a:pt x="1235" y="814"/>
                  </a:cubicBezTo>
                  <a:cubicBezTo>
                    <a:pt x="1241" y="817"/>
                    <a:pt x="1247" y="820"/>
                    <a:pt x="1253" y="823"/>
                  </a:cubicBezTo>
                  <a:cubicBezTo>
                    <a:pt x="1266" y="829"/>
                    <a:pt x="1279" y="834"/>
                    <a:pt x="1293" y="839"/>
                  </a:cubicBezTo>
                  <a:cubicBezTo>
                    <a:pt x="1296" y="840"/>
                    <a:pt x="1299" y="841"/>
                    <a:pt x="1303" y="842"/>
                  </a:cubicBezTo>
                  <a:cubicBezTo>
                    <a:pt x="1307" y="843"/>
                    <a:pt x="1311" y="844"/>
                    <a:pt x="1315" y="844"/>
                  </a:cubicBezTo>
                  <a:cubicBezTo>
                    <a:pt x="1321" y="845"/>
                    <a:pt x="1327" y="845"/>
                    <a:pt x="1333" y="845"/>
                  </a:cubicBezTo>
                  <a:cubicBezTo>
                    <a:pt x="1346" y="845"/>
                    <a:pt x="1355" y="840"/>
                    <a:pt x="1361" y="831"/>
                  </a:cubicBezTo>
                  <a:cubicBezTo>
                    <a:pt x="1367" y="822"/>
                    <a:pt x="1371" y="812"/>
                    <a:pt x="1374" y="801"/>
                  </a:cubicBezTo>
                  <a:cubicBezTo>
                    <a:pt x="1376" y="790"/>
                    <a:pt x="1375" y="776"/>
                    <a:pt x="1370" y="758"/>
                  </a:cubicBezTo>
                  <a:cubicBezTo>
                    <a:pt x="1365" y="739"/>
                    <a:pt x="1357" y="718"/>
                    <a:pt x="1345" y="695"/>
                  </a:cubicBezTo>
                  <a:cubicBezTo>
                    <a:pt x="1341" y="688"/>
                    <a:pt x="1338" y="681"/>
                    <a:pt x="1333" y="674"/>
                  </a:cubicBezTo>
                  <a:cubicBezTo>
                    <a:pt x="1325" y="659"/>
                    <a:pt x="1314" y="643"/>
                    <a:pt x="1303" y="626"/>
                  </a:cubicBezTo>
                  <a:cubicBezTo>
                    <a:pt x="1285" y="600"/>
                    <a:pt x="1264" y="572"/>
                    <a:pt x="1240" y="543"/>
                  </a:cubicBezTo>
                  <a:cubicBezTo>
                    <a:pt x="1132" y="412"/>
                    <a:pt x="961" y="244"/>
                    <a:pt x="725" y="39"/>
                  </a:cubicBezTo>
                  <a:cubicBezTo>
                    <a:pt x="715" y="30"/>
                    <a:pt x="705" y="22"/>
                    <a:pt x="695" y="13"/>
                  </a:cubicBezTo>
                  <a:cubicBezTo>
                    <a:pt x="691" y="9"/>
                    <a:pt x="686" y="4"/>
                    <a:pt x="682" y="0"/>
                  </a:cubicBezTo>
                  <a:cubicBezTo>
                    <a:pt x="698" y="13"/>
                    <a:pt x="713" y="26"/>
                    <a:pt x="728" y="39"/>
                  </a:cubicBezTo>
                  <a:cubicBezTo>
                    <a:pt x="808" y="108"/>
                    <a:pt x="880" y="173"/>
                    <a:pt x="945" y="234"/>
                  </a:cubicBezTo>
                  <a:cubicBezTo>
                    <a:pt x="1073" y="353"/>
                    <a:pt x="1174" y="456"/>
                    <a:pt x="1247" y="543"/>
                  </a:cubicBezTo>
                  <a:cubicBezTo>
                    <a:pt x="1268" y="568"/>
                    <a:pt x="1286" y="591"/>
                    <a:pt x="1303" y="613"/>
                  </a:cubicBezTo>
                  <a:cubicBezTo>
                    <a:pt x="1318" y="635"/>
                    <a:pt x="1332" y="655"/>
                    <a:pt x="1344" y="674"/>
                  </a:cubicBezTo>
                  <a:cubicBezTo>
                    <a:pt x="1348" y="681"/>
                    <a:pt x="1352" y="688"/>
                    <a:pt x="1356" y="695"/>
                  </a:cubicBezTo>
                  <a:cubicBezTo>
                    <a:pt x="1368" y="718"/>
                    <a:pt x="1378" y="739"/>
                    <a:pt x="1384" y="758"/>
                  </a:cubicBezTo>
                  <a:cubicBezTo>
                    <a:pt x="1388" y="772"/>
                    <a:pt x="1391" y="783"/>
                    <a:pt x="1392" y="793"/>
                  </a:cubicBezTo>
                  <a:cubicBezTo>
                    <a:pt x="1392" y="792"/>
                    <a:pt x="1392" y="792"/>
                    <a:pt x="1392" y="792"/>
                  </a:cubicBezTo>
                  <a:cubicBezTo>
                    <a:pt x="1394" y="808"/>
                    <a:pt x="1390" y="825"/>
                    <a:pt x="1380" y="842"/>
                  </a:cubicBezTo>
                  <a:close/>
                </a:path>
              </a:pathLst>
            </a:custGeom>
            <a:grpFill/>
            <a:ln w="9525">
              <a:noFill/>
              <a:round/>
            </a:ln>
          </p:spPr>
          <p:txBody>
            <a:bodyPr vert="horz" wrap="square" lIns="91440" tIns="45720" rIns="91440" bIns="45720" numCol="1" anchor="t" anchorCtr="0" compatLnSpc="1"/>
            <a:lstStyle/>
            <a:p>
              <a:endParaRPr lang="en-US" sz="1200" dirty="0"/>
            </a:p>
          </p:txBody>
        </p:sp>
      </p:grpSp>
      <p:grpSp>
        <p:nvGrpSpPr>
          <p:cNvPr id="12" name="Group 16"/>
          <p:cNvGrpSpPr/>
          <p:nvPr/>
        </p:nvGrpSpPr>
        <p:grpSpPr>
          <a:xfrm flipV="1">
            <a:off x="6389273" y="2056123"/>
            <a:ext cx="2388356" cy="1796975"/>
            <a:chOff x="3275012" y="2168525"/>
            <a:chExt cx="3154363" cy="2373313"/>
          </a:xfrm>
          <a:solidFill>
            <a:srgbClr val="00B050"/>
          </a:solidFill>
        </p:grpSpPr>
        <p:sp>
          <p:nvSpPr>
            <p:cNvPr id="13" name="Freeform 5"/>
            <p:cNvSpPr/>
            <p:nvPr/>
          </p:nvSpPr>
          <p:spPr bwMode="auto">
            <a:xfrm>
              <a:off x="3275012" y="2443163"/>
              <a:ext cx="3122613" cy="2098675"/>
            </a:xfrm>
            <a:custGeom>
              <a:avLst/>
              <a:gdLst/>
              <a:ahLst/>
              <a:cxnLst>
                <a:cxn ang="0">
                  <a:pos x="1380" y="721"/>
                </a:cxn>
                <a:cxn ang="0">
                  <a:pos x="1375" y="732"/>
                </a:cxn>
                <a:cxn ang="0">
                  <a:pos x="1339" y="790"/>
                </a:cxn>
                <a:cxn ang="0">
                  <a:pos x="1319" y="816"/>
                </a:cxn>
                <a:cxn ang="0">
                  <a:pos x="1303" y="834"/>
                </a:cxn>
                <a:cxn ang="0">
                  <a:pos x="1238" y="889"/>
                </a:cxn>
                <a:cxn ang="0">
                  <a:pos x="1223" y="899"/>
                </a:cxn>
                <a:cxn ang="0">
                  <a:pos x="1080" y="921"/>
                </a:cxn>
                <a:cxn ang="0">
                  <a:pos x="1044" y="916"/>
                </a:cxn>
                <a:cxn ang="0">
                  <a:pos x="786" y="819"/>
                </a:cxn>
                <a:cxn ang="0">
                  <a:pos x="416" y="587"/>
                </a:cxn>
                <a:cxn ang="0">
                  <a:pos x="269" y="477"/>
                </a:cxn>
                <a:cxn ang="0">
                  <a:pos x="219" y="437"/>
                </a:cxn>
                <a:cxn ang="0">
                  <a:pos x="203" y="425"/>
                </a:cxn>
                <a:cxn ang="0">
                  <a:pos x="203" y="426"/>
                </a:cxn>
                <a:cxn ang="0">
                  <a:pos x="106" y="540"/>
                </a:cxn>
                <a:cxn ang="0">
                  <a:pos x="0" y="0"/>
                </a:cxn>
                <a:cxn ang="0">
                  <a:pos x="563" y="0"/>
                </a:cxn>
                <a:cxn ang="0">
                  <a:pos x="489" y="89"/>
                </a:cxn>
                <a:cxn ang="0">
                  <a:pos x="465" y="117"/>
                </a:cxn>
                <a:cxn ang="0">
                  <a:pos x="480" y="130"/>
                </a:cxn>
                <a:cxn ang="0">
                  <a:pos x="638" y="280"/>
                </a:cxn>
                <a:cxn ang="0">
                  <a:pos x="1028" y="602"/>
                </a:cxn>
                <a:cxn ang="0">
                  <a:pos x="1045" y="615"/>
                </a:cxn>
                <a:cxn ang="0">
                  <a:pos x="1080" y="639"/>
                </a:cxn>
                <a:cxn ang="0">
                  <a:pos x="1195" y="708"/>
                </a:cxn>
                <a:cxn ang="0">
                  <a:pos x="1250" y="733"/>
                </a:cxn>
                <a:cxn ang="0">
                  <a:pos x="1303" y="746"/>
                </a:cxn>
                <a:cxn ang="0">
                  <a:pos x="1315" y="748"/>
                </a:cxn>
                <a:cxn ang="0">
                  <a:pos x="1342" y="746"/>
                </a:cxn>
                <a:cxn ang="0">
                  <a:pos x="1370" y="732"/>
                </a:cxn>
                <a:cxn ang="0">
                  <a:pos x="1380" y="721"/>
                </a:cxn>
              </a:cxnLst>
              <a:rect l="0" t="0" r="r" b="b"/>
              <a:pathLst>
                <a:path w="1380" h="926">
                  <a:moveTo>
                    <a:pt x="1380" y="721"/>
                  </a:moveTo>
                  <a:cubicBezTo>
                    <a:pt x="1379" y="724"/>
                    <a:pt x="1377" y="728"/>
                    <a:pt x="1375" y="732"/>
                  </a:cubicBezTo>
                  <a:cubicBezTo>
                    <a:pt x="1364" y="752"/>
                    <a:pt x="1352" y="772"/>
                    <a:pt x="1339" y="790"/>
                  </a:cubicBezTo>
                  <a:cubicBezTo>
                    <a:pt x="1333" y="799"/>
                    <a:pt x="1326" y="807"/>
                    <a:pt x="1319" y="816"/>
                  </a:cubicBezTo>
                  <a:cubicBezTo>
                    <a:pt x="1314" y="822"/>
                    <a:pt x="1308" y="828"/>
                    <a:pt x="1303" y="834"/>
                  </a:cubicBezTo>
                  <a:cubicBezTo>
                    <a:pt x="1283" y="854"/>
                    <a:pt x="1261" y="873"/>
                    <a:pt x="1238" y="889"/>
                  </a:cubicBezTo>
                  <a:cubicBezTo>
                    <a:pt x="1233" y="893"/>
                    <a:pt x="1228" y="896"/>
                    <a:pt x="1223" y="899"/>
                  </a:cubicBezTo>
                  <a:cubicBezTo>
                    <a:pt x="1185" y="919"/>
                    <a:pt x="1137" y="926"/>
                    <a:pt x="1080" y="921"/>
                  </a:cubicBezTo>
                  <a:cubicBezTo>
                    <a:pt x="1068" y="920"/>
                    <a:pt x="1056" y="918"/>
                    <a:pt x="1044" y="916"/>
                  </a:cubicBezTo>
                  <a:cubicBezTo>
                    <a:pt x="971" y="903"/>
                    <a:pt x="884" y="871"/>
                    <a:pt x="786" y="819"/>
                  </a:cubicBezTo>
                  <a:cubicBezTo>
                    <a:pt x="416" y="587"/>
                    <a:pt x="416" y="587"/>
                    <a:pt x="416" y="587"/>
                  </a:cubicBezTo>
                  <a:cubicBezTo>
                    <a:pt x="269" y="477"/>
                    <a:pt x="269" y="477"/>
                    <a:pt x="269" y="477"/>
                  </a:cubicBezTo>
                  <a:cubicBezTo>
                    <a:pt x="253" y="464"/>
                    <a:pt x="236" y="451"/>
                    <a:pt x="219" y="437"/>
                  </a:cubicBezTo>
                  <a:cubicBezTo>
                    <a:pt x="213" y="433"/>
                    <a:pt x="208" y="429"/>
                    <a:pt x="203" y="425"/>
                  </a:cubicBezTo>
                  <a:cubicBezTo>
                    <a:pt x="203" y="426"/>
                    <a:pt x="203" y="426"/>
                    <a:pt x="203" y="426"/>
                  </a:cubicBezTo>
                  <a:cubicBezTo>
                    <a:pt x="106" y="540"/>
                    <a:pt x="106" y="540"/>
                    <a:pt x="106" y="540"/>
                  </a:cubicBezTo>
                  <a:cubicBezTo>
                    <a:pt x="0" y="0"/>
                    <a:pt x="0" y="0"/>
                    <a:pt x="0" y="0"/>
                  </a:cubicBezTo>
                  <a:cubicBezTo>
                    <a:pt x="563" y="0"/>
                    <a:pt x="563" y="0"/>
                    <a:pt x="563" y="0"/>
                  </a:cubicBezTo>
                  <a:cubicBezTo>
                    <a:pt x="489" y="89"/>
                    <a:pt x="489" y="89"/>
                    <a:pt x="489" y="89"/>
                  </a:cubicBezTo>
                  <a:cubicBezTo>
                    <a:pt x="465" y="117"/>
                    <a:pt x="465" y="117"/>
                    <a:pt x="465" y="117"/>
                  </a:cubicBezTo>
                  <a:cubicBezTo>
                    <a:pt x="470" y="121"/>
                    <a:pt x="474" y="125"/>
                    <a:pt x="480" y="130"/>
                  </a:cubicBezTo>
                  <a:cubicBezTo>
                    <a:pt x="535" y="183"/>
                    <a:pt x="588" y="233"/>
                    <a:pt x="638" y="280"/>
                  </a:cubicBezTo>
                  <a:cubicBezTo>
                    <a:pt x="1028" y="602"/>
                    <a:pt x="1028" y="602"/>
                    <a:pt x="1028" y="602"/>
                  </a:cubicBezTo>
                  <a:cubicBezTo>
                    <a:pt x="1045" y="615"/>
                    <a:pt x="1045" y="615"/>
                    <a:pt x="1045" y="615"/>
                  </a:cubicBezTo>
                  <a:cubicBezTo>
                    <a:pt x="1057" y="623"/>
                    <a:pt x="1069" y="631"/>
                    <a:pt x="1080" y="639"/>
                  </a:cubicBezTo>
                  <a:cubicBezTo>
                    <a:pt x="1123" y="668"/>
                    <a:pt x="1161" y="691"/>
                    <a:pt x="1195" y="708"/>
                  </a:cubicBezTo>
                  <a:cubicBezTo>
                    <a:pt x="1215" y="718"/>
                    <a:pt x="1233" y="726"/>
                    <a:pt x="1250" y="733"/>
                  </a:cubicBezTo>
                  <a:cubicBezTo>
                    <a:pt x="1269" y="740"/>
                    <a:pt x="1287" y="744"/>
                    <a:pt x="1303" y="746"/>
                  </a:cubicBezTo>
                  <a:cubicBezTo>
                    <a:pt x="1307" y="747"/>
                    <a:pt x="1311" y="747"/>
                    <a:pt x="1315" y="748"/>
                  </a:cubicBezTo>
                  <a:cubicBezTo>
                    <a:pt x="1325" y="748"/>
                    <a:pt x="1334" y="747"/>
                    <a:pt x="1342" y="746"/>
                  </a:cubicBezTo>
                  <a:cubicBezTo>
                    <a:pt x="1353" y="743"/>
                    <a:pt x="1362" y="739"/>
                    <a:pt x="1370" y="732"/>
                  </a:cubicBezTo>
                  <a:cubicBezTo>
                    <a:pt x="1374" y="729"/>
                    <a:pt x="1377" y="725"/>
                    <a:pt x="1380" y="721"/>
                  </a:cubicBezTo>
                  <a:close/>
                </a:path>
              </a:pathLst>
            </a:custGeom>
            <a:grpFill/>
            <a:ln w="9525">
              <a:noFill/>
              <a:round/>
            </a:ln>
          </p:spPr>
          <p:txBody>
            <a:bodyPr vert="horz" wrap="square" lIns="91440" tIns="45720" rIns="91440" bIns="45720" numCol="1" anchor="t" anchorCtr="0" compatLnSpc="1"/>
            <a:lstStyle/>
            <a:p>
              <a:endParaRPr lang="en-US" sz="1200" dirty="0"/>
            </a:p>
          </p:txBody>
        </p:sp>
        <p:sp>
          <p:nvSpPr>
            <p:cNvPr id="14" name="Freeform 6"/>
            <p:cNvSpPr/>
            <p:nvPr/>
          </p:nvSpPr>
          <p:spPr bwMode="auto">
            <a:xfrm>
              <a:off x="4848225" y="2198688"/>
              <a:ext cx="1541463" cy="1885950"/>
            </a:xfrm>
            <a:custGeom>
              <a:avLst/>
              <a:gdLst/>
              <a:ahLst/>
              <a:cxnLst>
                <a:cxn ang="0">
                  <a:pos x="558" y="810"/>
                </a:cxn>
                <a:cxn ang="0">
                  <a:pos x="514" y="661"/>
                </a:cxn>
                <a:cxn ang="0">
                  <a:pos x="500" y="634"/>
                </a:cxn>
                <a:cxn ang="0">
                  <a:pos x="24" y="26"/>
                </a:cxn>
                <a:cxn ang="0">
                  <a:pos x="0" y="0"/>
                </a:cxn>
                <a:cxn ang="0">
                  <a:pos x="30" y="26"/>
                </a:cxn>
                <a:cxn ang="0">
                  <a:pos x="545" y="530"/>
                </a:cxn>
                <a:cxn ang="0">
                  <a:pos x="608" y="613"/>
                </a:cxn>
                <a:cxn ang="0">
                  <a:pos x="638" y="661"/>
                </a:cxn>
                <a:cxn ang="0">
                  <a:pos x="650" y="682"/>
                </a:cxn>
                <a:cxn ang="0">
                  <a:pos x="675" y="745"/>
                </a:cxn>
                <a:cxn ang="0">
                  <a:pos x="679" y="788"/>
                </a:cxn>
                <a:cxn ang="0">
                  <a:pos x="666" y="818"/>
                </a:cxn>
                <a:cxn ang="0">
                  <a:pos x="638" y="832"/>
                </a:cxn>
                <a:cxn ang="0">
                  <a:pos x="620" y="831"/>
                </a:cxn>
                <a:cxn ang="0">
                  <a:pos x="608" y="829"/>
                </a:cxn>
                <a:cxn ang="0">
                  <a:pos x="598" y="826"/>
                </a:cxn>
                <a:cxn ang="0">
                  <a:pos x="558" y="810"/>
                </a:cxn>
              </a:cxnLst>
              <a:rect l="0" t="0" r="r" b="b"/>
              <a:pathLst>
                <a:path w="681" h="832">
                  <a:moveTo>
                    <a:pt x="558" y="810"/>
                  </a:moveTo>
                  <a:cubicBezTo>
                    <a:pt x="558" y="770"/>
                    <a:pt x="543" y="721"/>
                    <a:pt x="514" y="661"/>
                  </a:cubicBezTo>
                  <a:cubicBezTo>
                    <a:pt x="510" y="652"/>
                    <a:pt x="505" y="643"/>
                    <a:pt x="500" y="634"/>
                  </a:cubicBezTo>
                  <a:cubicBezTo>
                    <a:pt x="422" y="486"/>
                    <a:pt x="263" y="284"/>
                    <a:pt x="24" y="26"/>
                  </a:cubicBezTo>
                  <a:cubicBezTo>
                    <a:pt x="16" y="17"/>
                    <a:pt x="8" y="9"/>
                    <a:pt x="0" y="0"/>
                  </a:cubicBezTo>
                  <a:cubicBezTo>
                    <a:pt x="10" y="9"/>
                    <a:pt x="20" y="17"/>
                    <a:pt x="30" y="26"/>
                  </a:cubicBezTo>
                  <a:cubicBezTo>
                    <a:pt x="266" y="231"/>
                    <a:pt x="437" y="399"/>
                    <a:pt x="545" y="530"/>
                  </a:cubicBezTo>
                  <a:cubicBezTo>
                    <a:pt x="569" y="559"/>
                    <a:pt x="590" y="587"/>
                    <a:pt x="608" y="613"/>
                  </a:cubicBezTo>
                  <a:cubicBezTo>
                    <a:pt x="619" y="630"/>
                    <a:pt x="630" y="646"/>
                    <a:pt x="638" y="661"/>
                  </a:cubicBezTo>
                  <a:cubicBezTo>
                    <a:pt x="643" y="668"/>
                    <a:pt x="646" y="675"/>
                    <a:pt x="650" y="682"/>
                  </a:cubicBezTo>
                  <a:cubicBezTo>
                    <a:pt x="662" y="705"/>
                    <a:pt x="670" y="726"/>
                    <a:pt x="675" y="745"/>
                  </a:cubicBezTo>
                  <a:cubicBezTo>
                    <a:pt x="680" y="763"/>
                    <a:pt x="681" y="777"/>
                    <a:pt x="679" y="788"/>
                  </a:cubicBezTo>
                  <a:cubicBezTo>
                    <a:pt x="676" y="799"/>
                    <a:pt x="672" y="809"/>
                    <a:pt x="666" y="818"/>
                  </a:cubicBezTo>
                  <a:cubicBezTo>
                    <a:pt x="660" y="827"/>
                    <a:pt x="651" y="832"/>
                    <a:pt x="638" y="832"/>
                  </a:cubicBezTo>
                  <a:cubicBezTo>
                    <a:pt x="632" y="832"/>
                    <a:pt x="626" y="832"/>
                    <a:pt x="620" y="831"/>
                  </a:cubicBezTo>
                  <a:cubicBezTo>
                    <a:pt x="616" y="831"/>
                    <a:pt x="612" y="830"/>
                    <a:pt x="608" y="829"/>
                  </a:cubicBezTo>
                  <a:cubicBezTo>
                    <a:pt x="604" y="828"/>
                    <a:pt x="601" y="827"/>
                    <a:pt x="598" y="826"/>
                  </a:cubicBezTo>
                  <a:cubicBezTo>
                    <a:pt x="584" y="821"/>
                    <a:pt x="571" y="816"/>
                    <a:pt x="558" y="810"/>
                  </a:cubicBezTo>
                  <a:close/>
                </a:path>
              </a:pathLst>
            </a:custGeom>
            <a:grpFill/>
            <a:ln w="9525">
              <a:noFill/>
              <a:round/>
            </a:ln>
          </p:spPr>
          <p:txBody>
            <a:bodyPr vert="horz" wrap="square" lIns="91440" tIns="45720" rIns="91440" bIns="45720" numCol="1" anchor="t" anchorCtr="0" compatLnSpc="1"/>
            <a:lstStyle/>
            <a:p>
              <a:endParaRPr lang="en-US" sz="1200" dirty="0"/>
            </a:p>
          </p:txBody>
        </p:sp>
        <p:sp>
          <p:nvSpPr>
            <p:cNvPr id="15" name="Freeform 7"/>
            <p:cNvSpPr>
              <a:spLocks noEditPoints="1"/>
            </p:cNvSpPr>
            <p:nvPr/>
          </p:nvSpPr>
          <p:spPr bwMode="auto">
            <a:xfrm>
              <a:off x="3275012" y="2168525"/>
              <a:ext cx="3154363" cy="1970088"/>
            </a:xfrm>
            <a:custGeom>
              <a:avLst/>
              <a:gdLst/>
              <a:ahLst/>
              <a:cxnLst>
                <a:cxn ang="0">
                  <a:pos x="0" y="121"/>
                </a:cxn>
                <a:cxn ang="0">
                  <a:pos x="19" y="106"/>
                </a:cxn>
                <a:cxn ang="0">
                  <a:pos x="547" y="106"/>
                </a:cxn>
                <a:cxn ang="0">
                  <a:pos x="563" y="121"/>
                </a:cxn>
                <a:cxn ang="0">
                  <a:pos x="0" y="121"/>
                </a:cxn>
                <a:cxn ang="0">
                  <a:pos x="1380" y="842"/>
                </a:cxn>
                <a:cxn ang="0">
                  <a:pos x="1370" y="853"/>
                </a:cxn>
                <a:cxn ang="0">
                  <a:pos x="1342" y="867"/>
                </a:cxn>
                <a:cxn ang="0">
                  <a:pos x="1315" y="869"/>
                </a:cxn>
                <a:cxn ang="0">
                  <a:pos x="1303" y="867"/>
                </a:cxn>
                <a:cxn ang="0">
                  <a:pos x="1250" y="854"/>
                </a:cxn>
                <a:cxn ang="0">
                  <a:pos x="1195" y="829"/>
                </a:cxn>
                <a:cxn ang="0">
                  <a:pos x="1080" y="760"/>
                </a:cxn>
                <a:cxn ang="0">
                  <a:pos x="1045" y="736"/>
                </a:cxn>
                <a:cxn ang="0">
                  <a:pos x="1028" y="723"/>
                </a:cxn>
                <a:cxn ang="0">
                  <a:pos x="638" y="401"/>
                </a:cxn>
                <a:cxn ang="0">
                  <a:pos x="480" y="251"/>
                </a:cxn>
                <a:cxn ang="0">
                  <a:pos x="465" y="238"/>
                </a:cxn>
                <a:cxn ang="0">
                  <a:pos x="489" y="210"/>
                </a:cxn>
                <a:cxn ang="0">
                  <a:pos x="1044" y="691"/>
                </a:cxn>
                <a:cxn ang="0">
                  <a:pos x="1119" y="745"/>
                </a:cxn>
                <a:cxn ang="0">
                  <a:pos x="1195" y="793"/>
                </a:cxn>
                <a:cxn ang="0">
                  <a:pos x="1235" y="814"/>
                </a:cxn>
                <a:cxn ang="0">
                  <a:pos x="1253" y="823"/>
                </a:cxn>
                <a:cxn ang="0">
                  <a:pos x="1293" y="839"/>
                </a:cxn>
                <a:cxn ang="0">
                  <a:pos x="1303" y="842"/>
                </a:cxn>
                <a:cxn ang="0">
                  <a:pos x="1315" y="844"/>
                </a:cxn>
                <a:cxn ang="0">
                  <a:pos x="1333" y="845"/>
                </a:cxn>
                <a:cxn ang="0">
                  <a:pos x="1361" y="831"/>
                </a:cxn>
                <a:cxn ang="0">
                  <a:pos x="1374" y="801"/>
                </a:cxn>
                <a:cxn ang="0">
                  <a:pos x="1370" y="758"/>
                </a:cxn>
                <a:cxn ang="0">
                  <a:pos x="1345" y="695"/>
                </a:cxn>
                <a:cxn ang="0">
                  <a:pos x="1333" y="674"/>
                </a:cxn>
                <a:cxn ang="0">
                  <a:pos x="1303" y="626"/>
                </a:cxn>
                <a:cxn ang="0">
                  <a:pos x="1240" y="543"/>
                </a:cxn>
                <a:cxn ang="0">
                  <a:pos x="725" y="39"/>
                </a:cxn>
                <a:cxn ang="0">
                  <a:pos x="695" y="13"/>
                </a:cxn>
                <a:cxn ang="0">
                  <a:pos x="682" y="0"/>
                </a:cxn>
                <a:cxn ang="0">
                  <a:pos x="728" y="39"/>
                </a:cxn>
                <a:cxn ang="0">
                  <a:pos x="945" y="234"/>
                </a:cxn>
                <a:cxn ang="0">
                  <a:pos x="1247" y="543"/>
                </a:cxn>
                <a:cxn ang="0">
                  <a:pos x="1303" y="613"/>
                </a:cxn>
                <a:cxn ang="0">
                  <a:pos x="1344" y="674"/>
                </a:cxn>
                <a:cxn ang="0">
                  <a:pos x="1356" y="695"/>
                </a:cxn>
                <a:cxn ang="0">
                  <a:pos x="1384" y="758"/>
                </a:cxn>
                <a:cxn ang="0">
                  <a:pos x="1392" y="793"/>
                </a:cxn>
                <a:cxn ang="0">
                  <a:pos x="1392" y="792"/>
                </a:cxn>
                <a:cxn ang="0">
                  <a:pos x="1380" y="842"/>
                </a:cxn>
              </a:cxnLst>
              <a:rect l="0" t="0" r="r" b="b"/>
              <a:pathLst>
                <a:path w="1394" h="869">
                  <a:moveTo>
                    <a:pt x="0" y="121"/>
                  </a:moveTo>
                  <a:cubicBezTo>
                    <a:pt x="19" y="106"/>
                    <a:pt x="19" y="106"/>
                    <a:pt x="19" y="106"/>
                  </a:cubicBezTo>
                  <a:cubicBezTo>
                    <a:pt x="547" y="106"/>
                    <a:pt x="547" y="106"/>
                    <a:pt x="547" y="106"/>
                  </a:cubicBezTo>
                  <a:cubicBezTo>
                    <a:pt x="563" y="121"/>
                    <a:pt x="563" y="121"/>
                    <a:pt x="563" y="121"/>
                  </a:cubicBezTo>
                  <a:lnTo>
                    <a:pt x="0" y="121"/>
                  </a:lnTo>
                  <a:close/>
                  <a:moveTo>
                    <a:pt x="1380" y="842"/>
                  </a:moveTo>
                  <a:cubicBezTo>
                    <a:pt x="1377" y="846"/>
                    <a:pt x="1374" y="850"/>
                    <a:pt x="1370" y="853"/>
                  </a:cubicBezTo>
                  <a:cubicBezTo>
                    <a:pt x="1362" y="860"/>
                    <a:pt x="1353" y="864"/>
                    <a:pt x="1342" y="867"/>
                  </a:cubicBezTo>
                  <a:cubicBezTo>
                    <a:pt x="1334" y="868"/>
                    <a:pt x="1325" y="869"/>
                    <a:pt x="1315" y="869"/>
                  </a:cubicBezTo>
                  <a:cubicBezTo>
                    <a:pt x="1311" y="868"/>
                    <a:pt x="1307" y="868"/>
                    <a:pt x="1303" y="867"/>
                  </a:cubicBezTo>
                  <a:cubicBezTo>
                    <a:pt x="1287" y="865"/>
                    <a:pt x="1269" y="861"/>
                    <a:pt x="1250" y="854"/>
                  </a:cubicBezTo>
                  <a:cubicBezTo>
                    <a:pt x="1233" y="847"/>
                    <a:pt x="1215" y="839"/>
                    <a:pt x="1195" y="829"/>
                  </a:cubicBezTo>
                  <a:cubicBezTo>
                    <a:pt x="1161" y="812"/>
                    <a:pt x="1123" y="789"/>
                    <a:pt x="1080" y="760"/>
                  </a:cubicBezTo>
                  <a:cubicBezTo>
                    <a:pt x="1069" y="752"/>
                    <a:pt x="1057" y="744"/>
                    <a:pt x="1045" y="736"/>
                  </a:cubicBezTo>
                  <a:cubicBezTo>
                    <a:pt x="1028" y="723"/>
                    <a:pt x="1028" y="723"/>
                    <a:pt x="1028" y="723"/>
                  </a:cubicBezTo>
                  <a:cubicBezTo>
                    <a:pt x="638" y="401"/>
                    <a:pt x="638" y="401"/>
                    <a:pt x="638" y="401"/>
                  </a:cubicBezTo>
                  <a:cubicBezTo>
                    <a:pt x="588" y="354"/>
                    <a:pt x="535" y="304"/>
                    <a:pt x="480" y="251"/>
                  </a:cubicBezTo>
                  <a:cubicBezTo>
                    <a:pt x="474" y="246"/>
                    <a:pt x="470" y="242"/>
                    <a:pt x="465" y="238"/>
                  </a:cubicBezTo>
                  <a:cubicBezTo>
                    <a:pt x="489" y="210"/>
                    <a:pt x="489" y="210"/>
                    <a:pt x="489" y="210"/>
                  </a:cubicBezTo>
                  <a:cubicBezTo>
                    <a:pt x="716" y="425"/>
                    <a:pt x="901" y="585"/>
                    <a:pt x="1044" y="691"/>
                  </a:cubicBezTo>
                  <a:cubicBezTo>
                    <a:pt x="1071" y="711"/>
                    <a:pt x="1095" y="729"/>
                    <a:pt x="1119" y="745"/>
                  </a:cubicBezTo>
                  <a:cubicBezTo>
                    <a:pt x="1146" y="763"/>
                    <a:pt x="1172" y="779"/>
                    <a:pt x="1195" y="793"/>
                  </a:cubicBezTo>
                  <a:cubicBezTo>
                    <a:pt x="1209" y="801"/>
                    <a:pt x="1223" y="808"/>
                    <a:pt x="1235" y="814"/>
                  </a:cubicBezTo>
                  <a:cubicBezTo>
                    <a:pt x="1241" y="817"/>
                    <a:pt x="1247" y="820"/>
                    <a:pt x="1253" y="823"/>
                  </a:cubicBezTo>
                  <a:cubicBezTo>
                    <a:pt x="1266" y="829"/>
                    <a:pt x="1279" y="834"/>
                    <a:pt x="1293" y="839"/>
                  </a:cubicBezTo>
                  <a:cubicBezTo>
                    <a:pt x="1296" y="840"/>
                    <a:pt x="1299" y="841"/>
                    <a:pt x="1303" y="842"/>
                  </a:cubicBezTo>
                  <a:cubicBezTo>
                    <a:pt x="1307" y="843"/>
                    <a:pt x="1311" y="844"/>
                    <a:pt x="1315" y="844"/>
                  </a:cubicBezTo>
                  <a:cubicBezTo>
                    <a:pt x="1321" y="845"/>
                    <a:pt x="1327" y="845"/>
                    <a:pt x="1333" y="845"/>
                  </a:cubicBezTo>
                  <a:cubicBezTo>
                    <a:pt x="1346" y="845"/>
                    <a:pt x="1355" y="840"/>
                    <a:pt x="1361" y="831"/>
                  </a:cubicBezTo>
                  <a:cubicBezTo>
                    <a:pt x="1367" y="822"/>
                    <a:pt x="1371" y="812"/>
                    <a:pt x="1374" y="801"/>
                  </a:cubicBezTo>
                  <a:cubicBezTo>
                    <a:pt x="1376" y="790"/>
                    <a:pt x="1375" y="776"/>
                    <a:pt x="1370" y="758"/>
                  </a:cubicBezTo>
                  <a:cubicBezTo>
                    <a:pt x="1365" y="739"/>
                    <a:pt x="1357" y="718"/>
                    <a:pt x="1345" y="695"/>
                  </a:cubicBezTo>
                  <a:cubicBezTo>
                    <a:pt x="1341" y="688"/>
                    <a:pt x="1338" y="681"/>
                    <a:pt x="1333" y="674"/>
                  </a:cubicBezTo>
                  <a:cubicBezTo>
                    <a:pt x="1325" y="659"/>
                    <a:pt x="1314" y="643"/>
                    <a:pt x="1303" y="626"/>
                  </a:cubicBezTo>
                  <a:cubicBezTo>
                    <a:pt x="1285" y="600"/>
                    <a:pt x="1264" y="572"/>
                    <a:pt x="1240" y="543"/>
                  </a:cubicBezTo>
                  <a:cubicBezTo>
                    <a:pt x="1132" y="412"/>
                    <a:pt x="961" y="244"/>
                    <a:pt x="725" y="39"/>
                  </a:cubicBezTo>
                  <a:cubicBezTo>
                    <a:pt x="715" y="30"/>
                    <a:pt x="705" y="22"/>
                    <a:pt x="695" y="13"/>
                  </a:cubicBezTo>
                  <a:cubicBezTo>
                    <a:pt x="691" y="9"/>
                    <a:pt x="686" y="4"/>
                    <a:pt x="682" y="0"/>
                  </a:cubicBezTo>
                  <a:cubicBezTo>
                    <a:pt x="698" y="13"/>
                    <a:pt x="713" y="26"/>
                    <a:pt x="728" y="39"/>
                  </a:cubicBezTo>
                  <a:cubicBezTo>
                    <a:pt x="808" y="108"/>
                    <a:pt x="880" y="173"/>
                    <a:pt x="945" y="234"/>
                  </a:cubicBezTo>
                  <a:cubicBezTo>
                    <a:pt x="1073" y="353"/>
                    <a:pt x="1174" y="456"/>
                    <a:pt x="1247" y="543"/>
                  </a:cubicBezTo>
                  <a:cubicBezTo>
                    <a:pt x="1268" y="568"/>
                    <a:pt x="1286" y="591"/>
                    <a:pt x="1303" y="613"/>
                  </a:cubicBezTo>
                  <a:cubicBezTo>
                    <a:pt x="1318" y="635"/>
                    <a:pt x="1332" y="655"/>
                    <a:pt x="1344" y="674"/>
                  </a:cubicBezTo>
                  <a:cubicBezTo>
                    <a:pt x="1348" y="681"/>
                    <a:pt x="1352" y="688"/>
                    <a:pt x="1356" y="695"/>
                  </a:cubicBezTo>
                  <a:cubicBezTo>
                    <a:pt x="1368" y="718"/>
                    <a:pt x="1378" y="739"/>
                    <a:pt x="1384" y="758"/>
                  </a:cubicBezTo>
                  <a:cubicBezTo>
                    <a:pt x="1388" y="772"/>
                    <a:pt x="1391" y="783"/>
                    <a:pt x="1392" y="793"/>
                  </a:cubicBezTo>
                  <a:cubicBezTo>
                    <a:pt x="1392" y="792"/>
                    <a:pt x="1392" y="792"/>
                    <a:pt x="1392" y="792"/>
                  </a:cubicBezTo>
                  <a:cubicBezTo>
                    <a:pt x="1394" y="808"/>
                    <a:pt x="1390" y="825"/>
                    <a:pt x="1380" y="842"/>
                  </a:cubicBezTo>
                  <a:close/>
                </a:path>
              </a:pathLst>
            </a:custGeom>
            <a:grpFill/>
            <a:ln w="9525">
              <a:noFill/>
              <a:round/>
            </a:ln>
          </p:spPr>
          <p:txBody>
            <a:bodyPr vert="horz" wrap="square" lIns="91440" tIns="45720" rIns="91440" bIns="45720" numCol="1" anchor="t" anchorCtr="0" compatLnSpc="1"/>
            <a:lstStyle/>
            <a:p>
              <a:endParaRPr lang="en-US" sz="1200" dirty="0"/>
            </a:p>
          </p:txBody>
        </p:sp>
      </p:grpSp>
      <p:grpSp>
        <p:nvGrpSpPr>
          <p:cNvPr id="16" name="Group 20"/>
          <p:cNvGrpSpPr/>
          <p:nvPr/>
        </p:nvGrpSpPr>
        <p:grpSpPr>
          <a:xfrm flipH="1" flipV="1">
            <a:off x="3428041" y="2078961"/>
            <a:ext cx="2388356" cy="1796975"/>
            <a:chOff x="3275012" y="2168525"/>
            <a:chExt cx="3154363" cy="2373313"/>
          </a:xfrm>
          <a:solidFill>
            <a:schemeClr val="accent2"/>
          </a:solidFill>
        </p:grpSpPr>
        <p:sp>
          <p:nvSpPr>
            <p:cNvPr id="17" name="Freeform 5"/>
            <p:cNvSpPr/>
            <p:nvPr/>
          </p:nvSpPr>
          <p:spPr bwMode="auto">
            <a:xfrm>
              <a:off x="3275012" y="2443163"/>
              <a:ext cx="3122613" cy="2098675"/>
            </a:xfrm>
            <a:custGeom>
              <a:avLst/>
              <a:gdLst/>
              <a:ahLst/>
              <a:cxnLst>
                <a:cxn ang="0">
                  <a:pos x="1380" y="721"/>
                </a:cxn>
                <a:cxn ang="0">
                  <a:pos x="1375" y="732"/>
                </a:cxn>
                <a:cxn ang="0">
                  <a:pos x="1339" y="790"/>
                </a:cxn>
                <a:cxn ang="0">
                  <a:pos x="1319" y="816"/>
                </a:cxn>
                <a:cxn ang="0">
                  <a:pos x="1303" y="834"/>
                </a:cxn>
                <a:cxn ang="0">
                  <a:pos x="1238" y="889"/>
                </a:cxn>
                <a:cxn ang="0">
                  <a:pos x="1223" y="899"/>
                </a:cxn>
                <a:cxn ang="0">
                  <a:pos x="1080" y="921"/>
                </a:cxn>
                <a:cxn ang="0">
                  <a:pos x="1044" y="916"/>
                </a:cxn>
                <a:cxn ang="0">
                  <a:pos x="786" y="819"/>
                </a:cxn>
                <a:cxn ang="0">
                  <a:pos x="416" y="587"/>
                </a:cxn>
                <a:cxn ang="0">
                  <a:pos x="269" y="477"/>
                </a:cxn>
                <a:cxn ang="0">
                  <a:pos x="219" y="437"/>
                </a:cxn>
                <a:cxn ang="0">
                  <a:pos x="203" y="425"/>
                </a:cxn>
                <a:cxn ang="0">
                  <a:pos x="203" y="426"/>
                </a:cxn>
                <a:cxn ang="0">
                  <a:pos x="106" y="540"/>
                </a:cxn>
                <a:cxn ang="0">
                  <a:pos x="0" y="0"/>
                </a:cxn>
                <a:cxn ang="0">
                  <a:pos x="563" y="0"/>
                </a:cxn>
                <a:cxn ang="0">
                  <a:pos x="489" y="89"/>
                </a:cxn>
                <a:cxn ang="0">
                  <a:pos x="465" y="117"/>
                </a:cxn>
                <a:cxn ang="0">
                  <a:pos x="480" y="130"/>
                </a:cxn>
                <a:cxn ang="0">
                  <a:pos x="638" y="280"/>
                </a:cxn>
                <a:cxn ang="0">
                  <a:pos x="1028" y="602"/>
                </a:cxn>
                <a:cxn ang="0">
                  <a:pos x="1045" y="615"/>
                </a:cxn>
                <a:cxn ang="0">
                  <a:pos x="1080" y="639"/>
                </a:cxn>
                <a:cxn ang="0">
                  <a:pos x="1195" y="708"/>
                </a:cxn>
                <a:cxn ang="0">
                  <a:pos x="1250" y="733"/>
                </a:cxn>
                <a:cxn ang="0">
                  <a:pos x="1303" y="746"/>
                </a:cxn>
                <a:cxn ang="0">
                  <a:pos x="1315" y="748"/>
                </a:cxn>
                <a:cxn ang="0">
                  <a:pos x="1342" y="746"/>
                </a:cxn>
                <a:cxn ang="0">
                  <a:pos x="1370" y="732"/>
                </a:cxn>
                <a:cxn ang="0">
                  <a:pos x="1380" y="721"/>
                </a:cxn>
              </a:cxnLst>
              <a:rect l="0" t="0" r="r" b="b"/>
              <a:pathLst>
                <a:path w="1380" h="926">
                  <a:moveTo>
                    <a:pt x="1380" y="721"/>
                  </a:moveTo>
                  <a:cubicBezTo>
                    <a:pt x="1379" y="724"/>
                    <a:pt x="1377" y="728"/>
                    <a:pt x="1375" y="732"/>
                  </a:cubicBezTo>
                  <a:cubicBezTo>
                    <a:pt x="1364" y="752"/>
                    <a:pt x="1352" y="772"/>
                    <a:pt x="1339" y="790"/>
                  </a:cubicBezTo>
                  <a:cubicBezTo>
                    <a:pt x="1333" y="799"/>
                    <a:pt x="1326" y="807"/>
                    <a:pt x="1319" y="816"/>
                  </a:cubicBezTo>
                  <a:cubicBezTo>
                    <a:pt x="1314" y="822"/>
                    <a:pt x="1308" y="828"/>
                    <a:pt x="1303" y="834"/>
                  </a:cubicBezTo>
                  <a:cubicBezTo>
                    <a:pt x="1283" y="854"/>
                    <a:pt x="1261" y="873"/>
                    <a:pt x="1238" y="889"/>
                  </a:cubicBezTo>
                  <a:cubicBezTo>
                    <a:pt x="1233" y="893"/>
                    <a:pt x="1228" y="896"/>
                    <a:pt x="1223" y="899"/>
                  </a:cubicBezTo>
                  <a:cubicBezTo>
                    <a:pt x="1185" y="919"/>
                    <a:pt x="1137" y="926"/>
                    <a:pt x="1080" y="921"/>
                  </a:cubicBezTo>
                  <a:cubicBezTo>
                    <a:pt x="1068" y="920"/>
                    <a:pt x="1056" y="918"/>
                    <a:pt x="1044" y="916"/>
                  </a:cubicBezTo>
                  <a:cubicBezTo>
                    <a:pt x="971" y="903"/>
                    <a:pt x="884" y="871"/>
                    <a:pt x="786" y="819"/>
                  </a:cubicBezTo>
                  <a:cubicBezTo>
                    <a:pt x="416" y="587"/>
                    <a:pt x="416" y="587"/>
                    <a:pt x="416" y="587"/>
                  </a:cubicBezTo>
                  <a:cubicBezTo>
                    <a:pt x="269" y="477"/>
                    <a:pt x="269" y="477"/>
                    <a:pt x="269" y="477"/>
                  </a:cubicBezTo>
                  <a:cubicBezTo>
                    <a:pt x="253" y="464"/>
                    <a:pt x="236" y="451"/>
                    <a:pt x="219" y="437"/>
                  </a:cubicBezTo>
                  <a:cubicBezTo>
                    <a:pt x="213" y="433"/>
                    <a:pt x="208" y="429"/>
                    <a:pt x="203" y="425"/>
                  </a:cubicBezTo>
                  <a:cubicBezTo>
                    <a:pt x="203" y="426"/>
                    <a:pt x="203" y="426"/>
                    <a:pt x="203" y="426"/>
                  </a:cubicBezTo>
                  <a:cubicBezTo>
                    <a:pt x="106" y="540"/>
                    <a:pt x="106" y="540"/>
                    <a:pt x="106" y="540"/>
                  </a:cubicBezTo>
                  <a:cubicBezTo>
                    <a:pt x="0" y="0"/>
                    <a:pt x="0" y="0"/>
                    <a:pt x="0" y="0"/>
                  </a:cubicBezTo>
                  <a:cubicBezTo>
                    <a:pt x="563" y="0"/>
                    <a:pt x="563" y="0"/>
                    <a:pt x="563" y="0"/>
                  </a:cubicBezTo>
                  <a:cubicBezTo>
                    <a:pt x="489" y="89"/>
                    <a:pt x="489" y="89"/>
                    <a:pt x="489" y="89"/>
                  </a:cubicBezTo>
                  <a:cubicBezTo>
                    <a:pt x="465" y="117"/>
                    <a:pt x="465" y="117"/>
                    <a:pt x="465" y="117"/>
                  </a:cubicBezTo>
                  <a:cubicBezTo>
                    <a:pt x="470" y="121"/>
                    <a:pt x="474" y="125"/>
                    <a:pt x="480" y="130"/>
                  </a:cubicBezTo>
                  <a:cubicBezTo>
                    <a:pt x="535" y="183"/>
                    <a:pt x="588" y="233"/>
                    <a:pt x="638" y="280"/>
                  </a:cubicBezTo>
                  <a:cubicBezTo>
                    <a:pt x="1028" y="602"/>
                    <a:pt x="1028" y="602"/>
                    <a:pt x="1028" y="602"/>
                  </a:cubicBezTo>
                  <a:cubicBezTo>
                    <a:pt x="1045" y="615"/>
                    <a:pt x="1045" y="615"/>
                    <a:pt x="1045" y="615"/>
                  </a:cubicBezTo>
                  <a:cubicBezTo>
                    <a:pt x="1057" y="623"/>
                    <a:pt x="1069" y="631"/>
                    <a:pt x="1080" y="639"/>
                  </a:cubicBezTo>
                  <a:cubicBezTo>
                    <a:pt x="1123" y="668"/>
                    <a:pt x="1161" y="691"/>
                    <a:pt x="1195" y="708"/>
                  </a:cubicBezTo>
                  <a:cubicBezTo>
                    <a:pt x="1215" y="718"/>
                    <a:pt x="1233" y="726"/>
                    <a:pt x="1250" y="733"/>
                  </a:cubicBezTo>
                  <a:cubicBezTo>
                    <a:pt x="1269" y="740"/>
                    <a:pt x="1287" y="744"/>
                    <a:pt x="1303" y="746"/>
                  </a:cubicBezTo>
                  <a:cubicBezTo>
                    <a:pt x="1307" y="747"/>
                    <a:pt x="1311" y="747"/>
                    <a:pt x="1315" y="748"/>
                  </a:cubicBezTo>
                  <a:cubicBezTo>
                    <a:pt x="1325" y="748"/>
                    <a:pt x="1334" y="747"/>
                    <a:pt x="1342" y="746"/>
                  </a:cubicBezTo>
                  <a:cubicBezTo>
                    <a:pt x="1353" y="743"/>
                    <a:pt x="1362" y="739"/>
                    <a:pt x="1370" y="732"/>
                  </a:cubicBezTo>
                  <a:cubicBezTo>
                    <a:pt x="1374" y="729"/>
                    <a:pt x="1377" y="725"/>
                    <a:pt x="1380" y="721"/>
                  </a:cubicBezTo>
                  <a:close/>
                </a:path>
              </a:pathLst>
            </a:custGeom>
            <a:grpFill/>
            <a:ln w="9525">
              <a:noFill/>
              <a:round/>
            </a:ln>
          </p:spPr>
          <p:txBody>
            <a:bodyPr vert="horz" wrap="square" lIns="91440" tIns="45720" rIns="91440" bIns="45720" numCol="1" anchor="t" anchorCtr="0" compatLnSpc="1"/>
            <a:lstStyle/>
            <a:p>
              <a:endParaRPr lang="en-US" sz="1200" dirty="0"/>
            </a:p>
          </p:txBody>
        </p:sp>
        <p:sp>
          <p:nvSpPr>
            <p:cNvPr id="18" name="Freeform 6"/>
            <p:cNvSpPr/>
            <p:nvPr/>
          </p:nvSpPr>
          <p:spPr bwMode="auto">
            <a:xfrm>
              <a:off x="4848226" y="2198687"/>
              <a:ext cx="1541463" cy="1885950"/>
            </a:xfrm>
            <a:custGeom>
              <a:avLst/>
              <a:gdLst/>
              <a:ahLst/>
              <a:cxnLst>
                <a:cxn ang="0">
                  <a:pos x="558" y="810"/>
                </a:cxn>
                <a:cxn ang="0">
                  <a:pos x="514" y="661"/>
                </a:cxn>
                <a:cxn ang="0">
                  <a:pos x="500" y="634"/>
                </a:cxn>
                <a:cxn ang="0">
                  <a:pos x="24" y="26"/>
                </a:cxn>
                <a:cxn ang="0">
                  <a:pos x="0" y="0"/>
                </a:cxn>
                <a:cxn ang="0">
                  <a:pos x="30" y="26"/>
                </a:cxn>
                <a:cxn ang="0">
                  <a:pos x="545" y="530"/>
                </a:cxn>
                <a:cxn ang="0">
                  <a:pos x="608" y="613"/>
                </a:cxn>
                <a:cxn ang="0">
                  <a:pos x="638" y="661"/>
                </a:cxn>
                <a:cxn ang="0">
                  <a:pos x="650" y="682"/>
                </a:cxn>
                <a:cxn ang="0">
                  <a:pos x="675" y="745"/>
                </a:cxn>
                <a:cxn ang="0">
                  <a:pos x="679" y="788"/>
                </a:cxn>
                <a:cxn ang="0">
                  <a:pos x="666" y="818"/>
                </a:cxn>
                <a:cxn ang="0">
                  <a:pos x="638" y="832"/>
                </a:cxn>
                <a:cxn ang="0">
                  <a:pos x="620" y="831"/>
                </a:cxn>
                <a:cxn ang="0">
                  <a:pos x="608" y="829"/>
                </a:cxn>
                <a:cxn ang="0">
                  <a:pos x="598" y="826"/>
                </a:cxn>
                <a:cxn ang="0">
                  <a:pos x="558" y="810"/>
                </a:cxn>
              </a:cxnLst>
              <a:rect l="0" t="0" r="r" b="b"/>
              <a:pathLst>
                <a:path w="681" h="832">
                  <a:moveTo>
                    <a:pt x="558" y="810"/>
                  </a:moveTo>
                  <a:cubicBezTo>
                    <a:pt x="558" y="770"/>
                    <a:pt x="543" y="721"/>
                    <a:pt x="514" y="661"/>
                  </a:cubicBezTo>
                  <a:cubicBezTo>
                    <a:pt x="510" y="652"/>
                    <a:pt x="505" y="643"/>
                    <a:pt x="500" y="634"/>
                  </a:cubicBezTo>
                  <a:cubicBezTo>
                    <a:pt x="422" y="486"/>
                    <a:pt x="263" y="284"/>
                    <a:pt x="24" y="26"/>
                  </a:cubicBezTo>
                  <a:cubicBezTo>
                    <a:pt x="16" y="17"/>
                    <a:pt x="8" y="9"/>
                    <a:pt x="0" y="0"/>
                  </a:cubicBezTo>
                  <a:cubicBezTo>
                    <a:pt x="10" y="9"/>
                    <a:pt x="20" y="17"/>
                    <a:pt x="30" y="26"/>
                  </a:cubicBezTo>
                  <a:cubicBezTo>
                    <a:pt x="266" y="231"/>
                    <a:pt x="437" y="399"/>
                    <a:pt x="545" y="530"/>
                  </a:cubicBezTo>
                  <a:cubicBezTo>
                    <a:pt x="569" y="559"/>
                    <a:pt x="590" y="587"/>
                    <a:pt x="608" y="613"/>
                  </a:cubicBezTo>
                  <a:cubicBezTo>
                    <a:pt x="619" y="630"/>
                    <a:pt x="630" y="646"/>
                    <a:pt x="638" y="661"/>
                  </a:cubicBezTo>
                  <a:cubicBezTo>
                    <a:pt x="643" y="668"/>
                    <a:pt x="646" y="675"/>
                    <a:pt x="650" y="682"/>
                  </a:cubicBezTo>
                  <a:cubicBezTo>
                    <a:pt x="662" y="705"/>
                    <a:pt x="670" y="726"/>
                    <a:pt x="675" y="745"/>
                  </a:cubicBezTo>
                  <a:cubicBezTo>
                    <a:pt x="680" y="763"/>
                    <a:pt x="681" y="777"/>
                    <a:pt x="679" y="788"/>
                  </a:cubicBezTo>
                  <a:cubicBezTo>
                    <a:pt x="676" y="799"/>
                    <a:pt x="672" y="809"/>
                    <a:pt x="666" y="818"/>
                  </a:cubicBezTo>
                  <a:cubicBezTo>
                    <a:pt x="660" y="827"/>
                    <a:pt x="651" y="832"/>
                    <a:pt x="638" y="832"/>
                  </a:cubicBezTo>
                  <a:cubicBezTo>
                    <a:pt x="632" y="832"/>
                    <a:pt x="626" y="832"/>
                    <a:pt x="620" y="831"/>
                  </a:cubicBezTo>
                  <a:cubicBezTo>
                    <a:pt x="616" y="831"/>
                    <a:pt x="612" y="830"/>
                    <a:pt x="608" y="829"/>
                  </a:cubicBezTo>
                  <a:cubicBezTo>
                    <a:pt x="604" y="828"/>
                    <a:pt x="601" y="827"/>
                    <a:pt x="598" y="826"/>
                  </a:cubicBezTo>
                  <a:cubicBezTo>
                    <a:pt x="584" y="821"/>
                    <a:pt x="571" y="816"/>
                    <a:pt x="558" y="810"/>
                  </a:cubicBezTo>
                  <a:close/>
                </a:path>
              </a:pathLst>
            </a:custGeom>
            <a:grpFill/>
            <a:ln w="9525">
              <a:noFill/>
              <a:round/>
            </a:ln>
          </p:spPr>
          <p:txBody>
            <a:bodyPr vert="horz" wrap="square" lIns="91440" tIns="45720" rIns="91440" bIns="45720" numCol="1" anchor="t" anchorCtr="0" compatLnSpc="1"/>
            <a:lstStyle/>
            <a:p>
              <a:endParaRPr lang="en-US" sz="1200" dirty="0"/>
            </a:p>
          </p:txBody>
        </p:sp>
        <p:sp>
          <p:nvSpPr>
            <p:cNvPr id="19" name="Freeform 7"/>
            <p:cNvSpPr>
              <a:spLocks noEditPoints="1"/>
            </p:cNvSpPr>
            <p:nvPr/>
          </p:nvSpPr>
          <p:spPr bwMode="auto">
            <a:xfrm>
              <a:off x="3275012" y="2168525"/>
              <a:ext cx="3154363" cy="1970088"/>
            </a:xfrm>
            <a:custGeom>
              <a:avLst/>
              <a:gdLst/>
              <a:ahLst/>
              <a:cxnLst>
                <a:cxn ang="0">
                  <a:pos x="0" y="121"/>
                </a:cxn>
                <a:cxn ang="0">
                  <a:pos x="19" y="106"/>
                </a:cxn>
                <a:cxn ang="0">
                  <a:pos x="547" y="106"/>
                </a:cxn>
                <a:cxn ang="0">
                  <a:pos x="563" y="121"/>
                </a:cxn>
                <a:cxn ang="0">
                  <a:pos x="0" y="121"/>
                </a:cxn>
                <a:cxn ang="0">
                  <a:pos x="1380" y="842"/>
                </a:cxn>
                <a:cxn ang="0">
                  <a:pos x="1370" y="853"/>
                </a:cxn>
                <a:cxn ang="0">
                  <a:pos x="1342" y="867"/>
                </a:cxn>
                <a:cxn ang="0">
                  <a:pos x="1315" y="869"/>
                </a:cxn>
                <a:cxn ang="0">
                  <a:pos x="1303" y="867"/>
                </a:cxn>
                <a:cxn ang="0">
                  <a:pos x="1250" y="854"/>
                </a:cxn>
                <a:cxn ang="0">
                  <a:pos x="1195" y="829"/>
                </a:cxn>
                <a:cxn ang="0">
                  <a:pos x="1080" y="760"/>
                </a:cxn>
                <a:cxn ang="0">
                  <a:pos x="1045" y="736"/>
                </a:cxn>
                <a:cxn ang="0">
                  <a:pos x="1028" y="723"/>
                </a:cxn>
                <a:cxn ang="0">
                  <a:pos x="638" y="401"/>
                </a:cxn>
                <a:cxn ang="0">
                  <a:pos x="480" y="251"/>
                </a:cxn>
                <a:cxn ang="0">
                  <a:pos x="465" y="238"/>
                </a:cxn>
                <a:cxn ang="0">
                  <a:pos x="489" y="210"/>
                </a:cxn>
                <a:cxn ang="0">
                  <a:pos x="1044" y="691"/>
                </a:cxn>
                <a:cxn ang="0">
                  <a:pos x="1119" y="745"/>
                </a:cxn>
                <a:cxn ang="0">
                  <a:pos x="1195" y="793"/>
                </a:cxn>
                <a:cxn ang="0">
                  <a:pos x="1235" y="814"/>
                </a:cxn>
                <a:cxn ang="0">
                  <a:pos x="1253" y="823"/>
                </a:cxn>
                <a:cxn ang="0">
                  <a:pos x="1293" y="839"/>
                </a:cxn>
                <a:cxn ang="0">
                  <a:pos x="1303" y="842"/>
                </a:cxn>
                <a:cxn ang="0">
                  <a:pos x="1315" y="844"/>
                </a:cxn>
                <a:cxn ang="0">
                  <a:pos x="1333" y="845"/>
                </a:cxn>
                <a:cxn ang="0">
                  <a:pos x="1361" y="831"/>
                </a:cxn>
                <a:cxn ang="0">
                  <a:pos x="1374" y="801"/>
                </a:cxn>
                <a:cxn ang="0">
                  <a:pos x="1370" y="758"/>
                </a:cxn>
                <a:cxn ang="0">
                  <a:pos x="1345" y="695"/>
                </a:cxn>
                <a:cxn ang="0">
                  <a:pos x="1333" y="674"/>
                </a:cxn>
                <a:cxn ang="0">
                  <a:pos x="1303" y="626"/>
                </a:cxn>
                <a:cxn ang="0">
                  <a:pos x="1240" y="543"/>
                </a:cxn>
                <a:cxn ang="0">
                  <a:pos x="725" y="39"/>
                </a:cxn>
                <a:cxn ang="0">
                  <a:pos x="695" y="13"/>
                </a:cxn>
                <a:cxn ang="0">
                  <a:pos x="682" y="0"/>
                </a:cxn>
                <a:cxn ang="0">
                  <a:pos x="728" y="39"/>
                </a:cxn>
                <a:cxn ang="0">
                  <a:pos x="945" y="234"/>
                </a:cxn>
                <a:cxn ang="0">
                  <a:pos x="1247" y="543"/>
                </a:cxn>
                <a:cxn ang="0">
                  <a:pos x="1303" y="613"/>
                </a:cxn>
                <a:cxn ang="0">
                  <a:pos x="1344" y="674"/>
                </a:cxn>
                <a:cxn ang="0">
                  <a:pos x="1356" y="695"/>
                </a:cxn>
                <a:cxn ang="0">
                  <a:pos x="1384" y="758"/>
                </a:cxn>
                <a:cxn ang="0">
                  <a:pos x="1392" y="793"/>
                </a:cxn>
                <a:cxn ang="0">
                  <a:pos x="1392" y="792"/>
                </a:cxn>
                <a:cxn ang="0">
                  <a:pos x="1380" y="842"/>
                </a:cxn>
              </a:cxnLst>
              <a:rect l="0" t="0" r="r" b="b"/>
              <a:pathLst>
                <a:path w="1394" h="869">
                  <a:moveTo>
                    <a:pt x="0" y="121"/>
                  </a:moveTo>
                  <a:cubicBezTo>
                    <a:pt x="19" y="106"/>
                    <a:pt x="19" y="106"/>
                    <a:pt x="19" y="106"/>
                  </a:cubicBezTo>
                  <a:cubicBezTo>
                    <a:pt x="547" y="106"/>
                    <a:pt x="547" y="106"/>
                    <a:pt x="547" y="106"/>
                  </a:cubicBezTo>
                  <a:cubicBezTo>
                    <a:pt x="563" y="121"/>
                    <a:pt x="563" y="121"/>
                    <a:pt x="563" y="121"/>
                  </a:cubicBezTo>
                  <a:lnTo>
                    <a:pt x="0" y="121"/>
                  </a:lnTo>
                  <a:close/>
                  <a:moveTo>
                    <a:pt x="1380" y="842"/>
                  </a:moveTo>
                  <a:cubicBezTo>
                    <a:pt x="1377" y="846"/>
                    <a:pt x="1374" y="850"/>
                    <a:pt x="1370" y="853"/>
                  </a:cubicBezTo>
                  <a:cubicBezTo>
                    <a:pt x="1362" y="860"/>
                    <a:pt x="1353" y="864"/>
                    <a:pt x="1342" y="867"/>
                  </a:cubicBezTo>
                  <a:cubicBezTo>
                    <a:pt x="1334" y="868"/>
                    <a:pt x="1325" y="869"/>
                    <a:pt x="1315" y="869"/>
                  </a:cubicBezTo>
                  <a:cubicBezTo>
                    <a:pt x="1311" y="868"/>
                    <a:pt x="1307" y="868"/>
                    <a:pt x="1303" y="867"/>
                  </a:cubicBezTo>
                  <a:cubicBezTo>
                    <a:pt x="1287" y="865"/>
                    <a:pt x="1269" y="861"/>
                    <a:pt x="1250" y="854"/>
                  </a:cubicBezTo>
                  <a:cubicBezTo>
                    <a:pt x="1233" y="847"/>
                    <a:pt x="1215" y="839"/>
                    <a:pt x="1195" y="829"/>
                  </a:cubicBezTo>
                  <a:cubicBezTo>
                    <a:pt x="1161" y="812"/>
                    <a:pt x="1123" y="789"/>
                    <a:pt x="1080" y="760"/>
                  </a:cubicBezTo>
                  <a:cubicBezTo>
                    <a:pt x="1069" y="752"/>
                    <a:pt x="1057" y="744"/>
                    <a:pt x="1045" y="736"/>
                  </a:cubicBezTo>
                  <a:cubicBezTo>
                    <a:pt x="1028" y="723"/>
                    <a:pt x="1028" y="723"/>
                    <a:pt x="1028" y="723"/>
                  </a:cubicBezTo>
                  <a:cubicBezTo>
                    <a:pt x="638" y="401"/>
                    <a:pt x="638" y="401"/>
                    <a:pt x="638" y="401"/>
                  </a:cubicBezTo>
                  <a:cubicBezTo>
                    <a:pt x="588" y="354"/>
                    <a:pt x="535" y="304"/>
                    <a:pt x="480" y="251"/>
                  </a:cubicBezTo>
                  <a:cubicBezTo>
                    <a:pt x="474" y="246"/>
                    <a:pt x="470" y="242"/>
                    <a:pt x="465" y="238"/>
                  </a:cubicBezTo>
                  <a:cubicBezTo>
                    <a:pt x="489" y="210"/>
                    <a:pt x="489" y="210"/>
                    <a:pt x="489" y="210"/>
                  </a:cubicBezTo>
                  <a:cubicBezTo>
                    <a:pt x="716" y="425"/>
                    <a:pt x="901" y="585"/>
                    <a:pt x="1044" y="691"/>
                  </a:cubicBezTo>
                  <a:cubicBezTo>
                    <a:pt x="1071" y="711"/>
                    <a:pt x="1095" y="729"/>
                    <a:pt x="1119" y="745"/>
                  </a:cubicBezTo>
                  <a:cubicBezTo>
                    <a:pt x="1146" y="763"/>
                    <a:pt x="1172" y="779"/>
                    <a:pt x="1195" y="793"/>
                  </a:cubicBezTo>
                  <a:cubicBezTo>
                    <a:pt x="1209" y="801"/>
                    <a:pt x="1223" y="808"/>
                    <a:pt x="1235" y="814"/>
                  </a:cubicBezTo>
                  <a:cubicBezTo>
                    <a:pt x="1241" y="817"/>
                    <a:pt x="1247" y="820"/>
                    <a:pt x="1253" y="823"/>
                  </a:cubicBezTo>
                  <a:cubicBezTo>
                    <a:pt x="1266" y="829"/>
                    <a:pt x="1279" y="834"/>
                    <a:pt x="1293" y="839"/>
                  </a:cubicBezTo>
                  <a:cubicBezTo>
                    <a:pt x="1296" y="840"/>
                    <a:pt x="1299" y="841"/>
                    <a:pt x="1303" y="842"/>
                  </a:cubicBezTo>
                  <a:cubicBezTo>
                    <a:pt x="1307" y="843"/>
                    <a:pt x="1311" y="844"/>
                    <a:pt x="1315" y="844"/>
                  </a:cubicBezTo>
                  <a:cubicBezTo>
                    <a:pt x="1321" y="845"/>
                    <a:pt x="1327" y="845"/>
                    <a:pt x="1333" y="845"/>
                  </a:cubicBezTo>
                  <a:cubicBezTo>
                    <a:pt x="1346" y="845"/>
                    <a:pt x="1355" y="840"/>
                    <a:pt x="1361" y="831"/>
                  </a:cubicBezTo>
                  <a:cubicBezTo>
                    <a:pt x="1367" y="822"/>
                    <a:pt x="1371" y="812"/>
                    <a:pt x="1374" y="801"/>
                  </a:cubicBezTo>
                  <a:cubicBezTo>
                    <a:pt x="1376" y="790"/>
                    <a:pt x="1375" y="776"/>
                    <a:pt x="1370" y="758"/>
                  </a:cubicBezTo>
                  <a:cubicBezTo>
                    <a:pt x="1365" y="739"/>
                    <a:pt x="1357" y="718"/>
                    <a:pt x="1345" y="695"/>
                  </a:cubicBezTo>
                  <a:cubicBezTo>
                    <a:pt x="1341" y="688"/>
                    <a:pt x="1338" y="681"/>
                    <a:pt x="1333" y="674"/>
                  </a:cubicBezTo>
                  <a:cubicBezTo>
                    <a:pt x="1325" y="659"/>
                    <a:pt x="1314" y="643"/>
                    <a:pt x="1303" y="626"/>
                  </a:cubicBezTo>
                  <a:cubicBezTo>
                    <a:pt x="1285" y="600"/>
                    <a:pt x="1264" y="572"/>
                    <a:pt x="1240" y="543"/>
                  </a:cubicBezTo>
                  <a:cubicBezTo>
                    <a:pt x="1132" y="412"/>
                    <a:pt x="961" y="244"/>
                    <a:pt x="725" y="39"/>
                  </a:cubicBezTo>
                  <a:cubicBezTo>
                    <a:pt x="715" y="30"/>
                    <a:pt x="705" y="22"/>
                    <a:pt x="695" y="13"/>
                  </a:cubicBezTo>
                  <a:cubicBezTo>
                    <a:pt x="691" y="9"/>
                    <a:pt x="686" y="4"/>
                    <a:pt x="682" y="0"/>
                  </a:cubicBezTo>
                  <a:cubicBezTo>
                    <a:pt x="698" y="13"/>
                    <a:pt x="713" y="26"/>
                    <a:pt x="728" y="39"/>
                  </a:cubicBezTo>
                  <a:cubicBezTo>
                    <a:pt x="808" y="108"/>
                    <a:pt x="880" y="173"/>
                    <a:pt x="945" y="234"/>
                  </a:cubicBezTo>
                  <a:cubicBezTo>
                    <a:pt x="1073" y="353"/>
                    <a:pt x="1174" y="456"/>
                    <a:pt x="1247" y="543"/>
                  </a:cubicBezTo>
                  <a:cubicBezTo>
                    <a:pt x="1268" y="568"/>
                    <a:pt x="1286" y="591"/>
                    <a:pt x="1303" y="613"/>
                  </a:cubicBezTo>
                  <a:cubicBezTo>
                    <a:pt x="1318" y="635"/>
                    <a:pt x="1332" y="655"/>
                    <a:pt x="1344" y="674"/>
                  </a:cubicBezTo>
                  <a:cubicBezTo>
                    <a:pt x="1348" y="681"/>
                    <a:pt x="1352" y="688"/>
                    <a:pt x="1356" y="695"/>
                  </a:cubicBezTo>
                  <a:cubicBezTo>
                    <a:pt x="1368" y="718"/>
                    <a:pt x="1378" y="739"/>
                    <a:pt x="1384" y="758"/>
                  </a:cubicBezTo>
                  <a:cubicBezTo>
                    <a:pt x="1388" y="772"/>
                    <a:pt x="1391" y="783"/>
                    <a:pt x="1392" y="793"/>
                  </a:cubicBezTo>
                  <a:cubicBezTo>
                    <a:pt x="1392" y="792"/>
                    <a:pt x="1392" y="792"/>
                    <a:pt x="1392" y="792"/>
                  </a:cubicBezTo>
                  <a:cubicBezTo>
                    <a:pt x="1394" y="808"/>
                    <a:pt x="1390" y="825"/>
                    <a:pt x="1380" y="842"/>
                  </a:cubicBezTo>
                  <a:close/>
                </a:path>
              </a:pathLst>
            </a:custGeom>
            <a:grpFill/>
            <a:ln w="9525">
              <a:noFill/>
              <a:round/>
            </a:ln>
          </p:spPr>
          <p:txBody>
            <a:bodyPr vert="horz" wrap="square" lIns="91440" tIns="45720" rIns="91440" bIns="45720" numCol="1" anchor="t" anchorCtr="0" compatLnSpc="1"/>
            <a:lstStyle/>
            <a:p>
              <a:endParaRPr lang="en-US" sz="1200" dirty="0"/>
            </a:p>
          </p:txBody>
        </p:sp>
      </p:grpSp>
      <p:sp>
        <p:nvSpPr>
          <p:cNvPr id="20" name="Text Placeholder 3"/>
          <p:cNvSpPr txBox="1"/>
          <p:nvPr/>
        </p:nvSpPr>
        <p:spPr>
          <a:xfrm rot="2164606">
            <a:off x="4080989" y="2657200"/>
            <a:ext cx="1265555" cy="215265"/>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90204" pitchFamily="34" charset="0"/>
              <a:buNone/>
              <a:defRPr/>
            </a:pPr>
            <a:r>
              <a:rPr kumimoji="0" lang="en-US" altLang="id-ID" b="1" i="0" u="none" strike="noStrike" kern="1200" cap="none" spc="0" normalizeH="0" noProof="0" dirty="0">
                <a:ln>
                  <a:noFill/>
                </a:ln>
                <a:solidFill>
                  <a:schemeClr val="tx1"/>
                </a:solidFill>
                <a:effectLst/>
                <a:uLnTx/>
                <a:uFillTx/>
                <a:latin typeface="Raleway" pitchFamily="34" charset="0"/>
              </a:rPr>
              <a:t>Broad mark</a:t>
            </a:r>
            <a:r>
              <a:rPr kumimoji="0" lang="id-ID" b="1" i="0" u="none" strike="noStrike" kern="1200" cap="none" spc="0" normalizeH="0" noProof="0" dirty="0">
                <a:ln>
                  <a:noFill/>
                </a:ln>
                <a:solidFill>
                  <a:schemeClr val="tx1"/>
                </a:solidFill>
                <a:effectLst/>
                <a:uLnTx/>
                <a:uFillTx/>
                <a:latin typeface="Raleway" pitchFamily="34" charset="0"/>
              </a:rPr>
              <a:t>e</a:t>
            </a:r>
            <a:r>
              <a:rPr kumimoji="0" lang="en-US" altLang="id-ID" b="1" i="0" u="none" strike="noStrike" kern="1200" cap="none" spc="0" normalizeH="0" noProof="0" dirty="0">
                <a:ln>
                  <a:noFill/>
                </a:ln>
                <a:solidFill>
                  <a:schemeClr val="tx1"/>
                </a:solidFill>
                <a:effectLst/>
                <a:uLnTx/>
                <a:uFillTx/>
                <a:latin typeface="Raleway" pitchFamily="34" charset="0"/>
              </a:rPr>
              <a:t>t</a:t>
            </a:r>
            <a:endParaRPr kumimoji="0" lang="en-US" altLang="id-ID" b="1" i="0" u="none" strike="noStrike" kern="1200" cap="none" spc="0" normalizeH="0" baseline="0" noProof="0" dirty="0">
              <a:ln>
                <a:noFill/>
              </a:ln>
              <a:solidFill>
                <a:schemeClr val="tx1"/>
              </a:solidFill>
              <a:effectLst/>
              <a:uLnTx/>
              <a:uFillTx/>
              <a:latin typeface="Raleway" pitchFamily="34" charset="0"/>
            </a:endParaRPr>
          </a:p>
        </p:txBody>
      </p:sp>
      <p:sp>
        <p:nvSpPr>
          <p:cNvPr id="21" name="Text Placeholder 3"/>
          <p:cNvSpPr txBox="1"/>
          <p:nvPr/>
        </p:nvSpPr>
        <p:spPr>
          <a:xfrm rot="19435394" flipH="1">
            <a:off x="6843089" y="2623262"/>
            <a:ext cx="1350010" cy="215265"/>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90204" pitchFamily="34" charset="0"/>
              <a:buNone/>
              <a:defRPr/>
            </a:pPr>
            <a:r>
              <a:rPr kumimoji="0" lang="en-US" b="1" i="0" u="none" strike="noStrike" kern="1200" cap="none" spc="0" normalizeH="0" baseline="0" noProof="0" dirty="0">
                <a:ln>
                  <a:noFill/>
                </a:ln>
                <a:solidFill>
                  <a:schemeClr val="tx1"/>
                </a:solidFill>
                <a:effectLst/>
                <a:uLnTx/>
                <a:uFillTx/>
                <a:latin typeface="Raleway" pitchFamily="34" charset="0"/>
              </a:rPr>
              <a:t>Transportation</a:t>
            </a:r>
          </a:p>
        </p:txBody>
      </p:sp>
      <p:sp>
        <p:nvSpPr>
          <p:cNvPr id="22" name="Text Placeholder 3"/>
          <p:cNvSpPr txBox="1"/>
          <p:nvPr/>
        </p:nvSpPr>
        <p:spPr>
          <a:xfrm rot="19435394" flipH="1">
            <a:off x="3758565" y="5100320"/>
            <a:ext cx="1764030" cy="215265"/>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90204" pitchFamily="34" charset="0"/>
              <a:buNone/>
              <a:defRPr/>
            </a:pPr>
            <a:r>
              <a:rPr kumimoji="0" lang="en-US" b="1" i="0" u="none" strike="noStrike" kern="1200" cap="none" spc="0" normalizeH="0" baseline="0" noProof="0" dirty="0">
                <a:ln>
                  <a:noFill/>
                </a:ln>
                <a:solidFill>
                  <a:schemeClr val="tx1"/>
                </a:solidFill>
                <a:effectLst/>
                <a:uLnTx/>
                <a:uFillTx/>
                <a:latin typeface="Raleway" pitchFamily="34" charset="0"/>
              </a:rPr>
              <a:t>lower requirements</a:t>
            </a:r>
          </a:p>
        </p:txBody>
      </p:sp>
      <p:sp>
        <p:nvSpPr>
          <p:cNvPr id="23" name="Text Placeholder 3"/>
          <p:cNvSpPr txBox="1"/>
          <p:nvPr/>
        </p:nvSpPr>
        <p:spPr>
          <a:xfrm rot="2164606">
            <a:off x="6831330" y="5073650"/>
            <a:ext cx="1339215" cy="215265"/>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90204" pitchFamily="34" charset="0"/>
              <a:buNone/>
              <a:defRPr/>
            </a:pPr>
            <a:r>
              <a:rPr kumimoji="0" lang="en-US" altLang="id-ID" b="1" i="0" u="none" strike="noStrike" kern="1200" cap="none" spc="0" normalizeH="0" baseline="0" noProof="0" dirty="0">
                <a:ln>
                  <a:noFill/>
                </a:ln>
                <a:solidFill>
                  <a:schemeClr val="tx1"/>
                </a:solidFill>
                <a:effectLst/>
                <a:uLnTx/>
                <a:uFillTx/>
                <a:latin typeface="Raleway" pitchFamily="34" charset="0"/>
              </a:rPr>
              <a:t>Stable output</a:t>
            </a:r>
          </a:p>
        </p:txBody>
      </p:sp>
      <p:sp>
        <p:nvSpPr>
          <p:cNvPr id="31" name="Title 1"/>
          <p:cNvSpPr txBox="1"/>
          <p:nvPr/>
        </p:nvSpPr>
        <p:spPr>
          <a:xfrm>
            <a:off x="50165" y="658495"/>
            <a:ext cx="9144000" cy="8318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800" b="1">
                <a:sym typeface="+mn-ea"/>
              </a:rPr>
              <a:t>Solution II: Sorghum processing plants</a:t>
            </a:r>
            <a:endParaRPr lang="en-GB" sz="4000" b="1" dirty="0">
              <a:solidFill>
                <a:schemeClr val="tx1">
                  <a:lumMod val="65000"/>
                  <a:lumOff val="35000"/>
                </a:schemeClr>
              </a:solidFill>
              <a:latin typeface="Raleway" pitchFamily="34" charset="0"/>
              <a:ea typeface="Fira Sans Heavy Italic" panose="00000A00000000000000" pitchFamily="50" charset="0"/>
              <a:cs typeface="Clear Sans Light" panose="020B0303030202020304" pitchFamily="34" charset="0"/>
            </a:endParaRPr>
          </a:p>
          <a:p>
            <a:pPr algn="ctr"/>
            <a:endParaRPr lang="en-GB" sz="4000" b="1" dirty="0">
              <a:solidFill>
                <a:schemeClr val="tx1">
                  <a:lumMod val="65000"/>
                  <a:lumOff val="35000"/>
                </a:schemeClr>
              </a:solidFill>
              <a:latin typeface="Raleway" pitchFamily="34" charset="0"/>
              <a:ea typeface="Fira Sans Heavy Italic" panose="00000A00000000000000" pitchFamily="50" charset="0"/>
              <a:cs typeface="Clear Sans Light" panose="020B0303030202020304" pitchFamily="34" charset="0"/>
            </a:endParaRPr>
          </a:p>
        </p:txBody>
      </p:sp>
      <p:grpSp>
        <p:nvGrpSpPr>
          <p:cNvPr id="36" name="Group 35"/>
          <p:cNvGrpSpPr/>
          <p:nvPr/>
        </p:nvGrpSpPr>
        <p:grpSpPr>
          <a:xfrm>
            <a:off x="1487351" y="3500556"/>
            <a:ext cx="1547111" cy="1080948"/>
            <a:chOff x="1499925" y="2282855"/>
            <a:chExt cx="4233109" cy="2957622"/>
          </a:xfrm>
        </p:grpSpPr>
        <p:grpSp>
          <p:nvGrpSpPr>
            <p:cNvPr id="37" name="Group 36"/>
            <p:cNvGrpSpPr/>
            <p:nvPr/>
          </p:nvGrpSpPr>
          <p:grpSpPr>
            <a:xfrm>
              <a:off x="1499925" y="2282855"/>
              <a:ext cx="4233109" cy="2648131"/>
              <a:chOff x="1195126" y="2598116"/>
              <a:chExt cx="4008596" cy="2507681"/>
            </a:xfrm>
          </p:grpSpPr>
          <p:grpSp>
            <p:nvGrpSpPr>
              <p:cNvPr id="48" name="Group 47"/>
              <p:cNvGrpSpPr/>
              <p:nvPr/>
            </p:nvGrpSpPr>
            <p:grpSpPr>
              <a:xfrm>
                <a:off x="3855348" y="2921035"/>
                <a:ext cx="1348374" cy="2031983"/>
                <a:chOff x="6715507" y="4165434"/>
                <a:chExt cx="1348374" cy="2031983"/>
              </a:xfrm>
            </p:grpSpPr>
            <p:sp>
              <p:nvSpPr>
                <p:cNvPr id="85" name="AutoShape 141"/>
                <p:cNvSpPr/>
                <p:nvPr/>
              </p:nvSpPr>
              <p:spPr bwMode="auto">
                <a:xfrm>
                  <a:off x="6715507" y="5397302"/>
                  <a:ext cx="1348374" cy="800115"/>
                </a:xfrm>
                <a:custGeom>
                  <a:avLst/>
                  <a:gdLst/>
                  <a:ahLst/>
                  <a:cxnLst/>
                  <a:rect l="0" t="0" r="r" b="b"/>
                  <a:pathLst>
                    <a:path w="21600" h="21557">
                      <a:moveTo>
                        <a:pt x="3729" y="4260"/>
                      </a:moveTo>
                      <a:cubicBezTo>
                        <a:pt x="1865" y="6296"/>
                        <a:pt x="1093" y="10671"/>
                        <a:pt x="0" y="15851"/>
                      </a:cubicBezTo>
                      <a:cubicBezTo>
                        <a:pt x="3064" y="19447"/>
                        <a:pt x="6789" y="21557"/>
                        <a:pt x="10808" y="21557"/>
                      </a:cubicBezTo>
                      <a:cubicBezTo>
                        <a:pt x="14820" y="21557"/>
                        <a:pt x="18539" y="19454"/>
                        <a:pt x="21600" y="15869"/>
                      </a:cubicBezTo>
                      <a:cubicBezTo>
                        <a:pt x="20509" y="10663"/>
                        <a:pt x="19750" y="6247"/>
                        <a:pt x="17864" y="4260"/>
                      </a:cubicBezTo>
                      <a:cubicBezTo>
                        <a:pt x="14637" y="860"/>
                        <a:pt x="12694" y="45"/>
                        <a:pt x="10790" y="2"/>
                      </a:cubicBezTo>
                      <a:cubicBezTo>
                        <a:pt x="8842" y="-43"/>
                        <a:pt x="6933" y="760"/>
                        <a:pt x="3729" y="4260"/>
                      </a:cubicBezTo>
                      <a:close/>
                      <a:moveTo>
                        <a:pt x="3729" y="4260"/>
                      </a:moveTo>
                    </a:path>
                  </a:pathLst>
                </a:custGeom>
                <a:solidFill>
                  <a:srgbClr val="484848"/>
                </a:solidFill>
                <a:ln>
                  <a:noFill/>
                </a:ln>
              </p:spPr>
              <p:txBody>
                <a:bodyPr lIns="0" tIns="0" rIns="0" bIns="0"/>
                <a:lstStyle/>
                <a:p>
                  <a:endParaRPr lang="en-US"/>
                </a:p>
              </p:txBody>
            </p:sp>
            <p:sp>
              <p:nvSpPr>
                <p:cNvPr id="86" name="Rectangle 142"/>
                <p:cNvSpPr/>
                <p:nvPr/>
              </p:nvSpPr>
              <p:spPr bwMode="auto">
                <a:xfrm>
                  <a:off x="7181527" y="5412722"/>
                  <a:ext cx="474587" cy="527699"/>
                </a:xfrm>
                <a:prstGeom prst="rect">
                  <a:avLst/>
                </a:prstGeom>
                <a:solidFill>
                  <a:srgbClr val="4B4B4B"/>
                </a:solidFill>
                <a:ln>
                  <a:noFill/>
                </a:ln>
              </p:spPr>
              <p:txBody>
                <a:bodyPr lIns="0" tIns="0" rIns="0" bIns="0"/>
                <a:lstStyle/>
                <a:p>
                  <a:endParaRPr lang="en-US"/>
                </a:p>
              </p:txBody>
            </p:sp>
            <p:sp>
              <p:nvSpPr>
                <p:cNvPr id="87" name="AutoShape 143"/>
                <p:cNvSpPr/>
                <p:nvPr/>
              </p:nvSpPr>
              <p:spPr bwMode="auto">
                <a:xfrm>
                  <a:off x="7222646" y="4905583"/>
                  <a:ext cx="332382" cy="611651"/>
                </a:xfrm>
                <a:custGeom>
                  <a:avLst/>
                  <a:gdLst/>
                  <a:ahLst/>
                  <a:cxnLst/>
                  <a:rect l="0" t="0" r="r" b="b"/>
                  <a:pathLst>
                    <a:path w="21600" h="19898">
                      <a:moveTo>
                        <a:pt x="0" y="0"/>
                      </a:moveTo>
                      <a:lnTo>
                        <a:pt x="21600" y="0"/>
                      </a:lnTo>
                      <a:lnTo>
                        <a:pt x="21600" y="15694"/>
                      </a:lnTo>
                      <a:cubicBezTo>
                        <a:pt x="21600" y="20991"/>
                        <a:pt x="0" y="21600"/>
                        <a:pt x="0" y="15694"/>
                      </a:cubicBezTo>
                      <a:lnTo>
                        <a:pt x="0" y="0"/>
                      </a:lnTo>
                      <a:close/>
                      <a:moveTo>
                        <a:pt x="0" y="0"/>
                      </a:moveTo>
                    </a:path>
                  </a:pathLst>
                </a:custGeom>
                <a:solidFill>
                  <a:srgbClr val="FFFFFF"/>
                </a:solidFill>
                <a:ln>
                  <a:noFill/>
                </a:ln>
              </p:spPr>
              <p:txBody>
                <a:bodyPr lIns="0" tIns="0" rIns="0" bIns="0"/>
                <a:lstStyle/>
                <a:p>
                  <a:endParaRPr lang="en-US"/>
                </a:p>
              </p:txBody>
            </p:sp>
            <p:sp>
              <p:nvSpPr>
                <p:cNvPr id="88" name="AutoShape 144"/>
                <p:cNvSpPr/>
                <p:nvPr/>
              </p:nvSpPr>
              <p:spPr bwMode="auto">
                <a:xfrm>
                  <a:off x="7222646" y="5193419"/>
                  <a:ext cx="332382" cy="226157"/>
                </a:xfrm>
                <a:custGeom>
                  <a:avLst/>
                  <a:gdLst/>
                  <a:ahLst/>
                  <a:cxnLst/>
                  <a:rect l="0" t="0" r="r" b="b"/>
                  <a:pathLst>
                    <a:path w="21600" h="21600">
                      <a:moveTo>
                        <a:pt x="21600" y="5865"/>
                      </a:moveTo>
                      <a:lnTo>
                        <a:pt x="21600" y="0"/>
                      </a:lnTo>
                      <a:lnTo>
                        <a:pt x="0" y="0"/>
                      </a:lnTo>
                      <a:lnTo>
                        <a:pt x="0" y="21600"/>
                      </a:lnTo>
                      <a:close/>
                      <a:moveTo>
                        <a:pt x="21600" y="5865"/>
                      </a:moveTo>
                    </a:path>
                  </a:pathLst>
                </a:custGeom>
                <a:solidFill>
                  <a:srgbClr val="CCCCCC"/>
                </a:solidFill>
                <a:ln>
                  <a:noFill/>
                </a:ln>
              </p:spPr>
              <p:txBody>
                <a:bodyPr lIns="0" tIns="0" rIns="0" bIns="0"/>
                <a:lstStyle/>
                <a:p>
                  <a:endParaRPr lang="en-US"/>
                </a:p>
              </p:txBody>
            </p:sp>
            <p:sp>
              <p:nvSpPr>
                <p:cNvPr id="89" name="AutoShape 145"/>
                <p:cNvSpPr/>
                <p:nvPr/>
              </p:nvSpPr>
              <p:spPr bwMode="auto">
                <a:xfrm>
                  <a:off x="6962223" y="4343618"/>
                  <a:ext cx="858368" cy="932039"/>
                </a:xfrm>
                <a:custGeom>
                  <a:avLst/>
                  <a:gdLst/>
                  <a:ahLst/>
                  <a:cxnLst/>
                  <a:rect l="0" t="0" r="r" b="b"/>
                  <a:pathLst>
                    <a:path w="13119" h="21600">
                      <a:moveTo>
                        <a:pt x="6559" y="0"/>
                      </a:moveTo>
                      <a:cubicBezTo>
                        <a:pt x="17359" y="0"/>
                        <a:pt x="12981" y="21600"/>
                        <a:pt x="6559" y="21600"/>
                      </a:cubicBezTo>
                      <a:cubicBezTo>
                        <a:pt x="137" y="21600"/>
                        <a:pt x="-4241" y="0"/>
                        <a:pt x="6559" y="0"/>
                      </a:cubicBezTo>
                      <a:close/>
                      <a:moveTo>
                        <a:pt x="6559" y="0"/>
                      </a:moveTo>
                    </a:path>
                  </a:pathLst>
                </a:custGeom>
                <a:solidFill>
                  <a:srgbClr val="F7C2AB"/>
                </a:solidFill>
                <a:ln>
                  <a:noFill/>
                </a:ln>
              </p:spPr>
              <p:txBody>
                <a:bodyPr lIns="0" tIns="0" rIns="0" bIns="0"/>
                <a:lstStyle/>
                <a:p>
                  <a:endParaRPr lang="en-US"/>
                </a:p>
              </p:txBody>
            </p:sp>
            <p:sp>
              <p:nvSpPr>
                <p:cNvPr id="90" name="AutoShape 146"/>
                <p:cNvSpPr/>
                <p:nvPr/>
              </p:nvSpPr>
              <p:spPr bwMode="auto">
                <a:xfrm>
                  <a:off x="7400831" y="4343618"/>
                  <a:ext cx="428327" cy="932039"/>
                </a:xfrm>
                <a:custGeom>
                  <a:avLst/>
                  <a:gdLst/>
                  <a:ahLst/>
                  <a:cxnLst/>
                  <a:rect l="0" t="0" r="r" b="b"/>
                  <a:pathLst>
                    <a:path w="13119" h="21600">
                      <a:moveTo>
                        <a:pt x="0" y="0"/>
                      </a:moveTo>
                      <a:cubicBezTo>
                        <a:pt x="21600" y="0"/>
                        <a:pt x="12844" y="21600"/>
                        <a:pt x="0" y="21600"/>
                      </a:cubicBezTo>
                      <a:lnTo>
                        <a:pt x="0" y="0"/>
                      </a:lnTo>
                      <a:close/>
                      <a:moveTo>
                        <a:pt x="0" y="0"/>
                      </a:moveTo>
                    </a:path>
                  </a:pathLst>
                </a:custGeom>
                <a:solidFill>
                  <a:srgbClr val="FAD9CA"/>
                </a:solidFill>
                <a:ln>
                  <a:noFill/>
                </a:ln>
              </p:spPr>
              <p:txBody>
                <a:bodyPr lIns="0" tIns="0" rIns="0" bIns="0"/>
                <a:lstStyle/>
                <a:p>
                  <a:endParaRPr lang="en-US"/>
                </a:p>
              </p:txBody>
            </p:sp>
            <p:sp>
              <p:nvSpPr>
                <p:cNvPr id="91" name="AutoShape 147"/>
                <p:cNvSpPr/>
                <p:nvPr/>
              </p:nvSpPr>
              <p:spPr bwMode="auto">
                <a:xfrm>
                  <a:off x="6934811" y="4165434"/>
                  <a:ext cx="926900" cy="692176"/>
                </a:xfrm>
                <a:custGeom>
                  <a:avLst/>
                  <a:gdLst/>
                  <a:ahLst/>
                  <a:cxnLst/>
                  <a:rect l="0" t="0" r="r" b="b"/>
                  <a:pathLst>
                    <a:path w="19849" h="19707">
                      <a:moveTo>
                        <a:pt x="14146" y="7541"/>
                      </a:moveTo>
                      <a:cubicBezTo>
                        <a:pt x="16594" y="8924"/>
                        <a:pt x="17591" y="13095"/>
                        <a:pt x="18158" y="15906"/>
                      </a:cubicBezTo>
                      <a:cubicBezTo>
                        <a:pt x="18981" y="19990"/>
                        <a:pt x="18517" y="19639"/>
                        <a:pt x="19615" y="16528"/>
                      </a:cubicBezTo>
                      <a:cubicBezTo>
                        <a:pt x="20712" y="13417"/>
                        <a:pt x="18024" y="0"/>
                        <a:pt x="10175" y="0"/>
                      </a:cubicBezTo>
                      <a:cubicBezTo>
                        <a:pt x="2325" y="0"/>
                        <a:pt x="-888" y="10322"/>
                        <a:pt x="209" y="15961"/>
                      </a:cubicBezTo>
                      <a:cubicBezTo>
                        <a:pt x="1307" y="21600"/>
                        <a:pt x="1307" y="20260"/>
                        <a:pt x="1993" y="15983"/>
                      </a:cubicBezTo>
                      <a:cubicBezTo>
                        <a:pt x="3757" y="4980"/>
                        <a:pt x="9969" y="9797"/>
                        <a:pt x="14146" y="7541"/>
                      </a:cubicBezTo>
                      <a:close/>
                      <a:moveTo>
                        <a:pt x="14146" y="7541"/>
                      </a:moveTo>
                    </a:path>
                  </a:pathLst>
                </a:custGeom>
                <a:solidFill>
                  <a:srgbClr val="755243"/>
                </a:solidFill>
                <a:ln>
                  <a:noFill/>
                </a:ln>
              </p:spPr>
              <p:txBody>
                <a:bodyPr lIns="0" tIns="0" rIns="0" bIns="0"/>
                <a:lstStyle/>
                <a:p>
                  <a:endParaRPr lang="en-US"/>
                </a:p>
              </p:txBody>
            </p:sp>
            <p:grpSp>
              <p:nvGrpSpPr>
                <p:cNvPr id="92" name="Group 150"/>
                <p:cNvGrpSpPr/>
                <p:nvPr/>
              </p:nvGrpSpPr>
              <p:grpSpPr bwMode="auto">
                <a:xfrm>
                  <a:off x="6907398" y="4658867"/>
                  <a:ext cx="968019" cy="215877"/>
                  <a:chOff x="0" y="0"/>
                  <a:chExt cx="565" cy="126"/>
                </a:xfrm>
                <a:solidFill>
                  <a:srgbClr val="FAD9CA"/>
                </a:solidFill>
              </p:grpSpPr>
              <p:sp>
                <p:nvSpPr>
                  <p:cNvPr id="96" name="AutoShape 148"/>
                  <p:cNvSpPr/>
                  <p:nvPr/>
                </p:nvSpPr>
                <p:spPr bwMode="auto">
                  <a:xfrm>
                    <a:off x="504" y="0"/>
                    <a:ext cx="61" cy="126"/>
                  </a:xfrm>
                  <a:custGeom>
                    <a:avLst/>
                    <a:gdLst/>
                    <a:ahLst/>
                    <a:cxnLst/>
                    <a:rect l="0" t="0" r="r" b="b"/>
                    <a:pathLst>
                      <a:path w="21587" h="21561">
                        <a:moveTo>
                          <a:pt x="15736" y="50"/>
                        </a:moveTo>
                        <a:cubicBezTo>
                          <a:pt x="15097" y="-19"/>
                          <a:pt x="14424" y="-16"/>
                          <a:pt x="13738" y="58"/>
                        </a:cubicBezTo>
                        <a:cubicBezTo>
                          <a:pt x="13053" y="132"/>
                          <a:pt x="12355" y="275"/>
                          <a:pt x="11665" y="479"/>
                        </a:cubicBezTo>
                        <a:cubicBezTo>
                          <a:pt x="10976" y="682"/>
                          <a:pt x="10294" y="946"/>
                          <a:pt x="9638" y="1254"/>
                        </a:cubicBezTo>
                        <a:cubicBezTo>
                          <a:pt x="8982" y="1563"/>
                          <a:pt x="8350" y="1916"/>
                          <a:pt x="7755" y="2299"/>
                        </a:cubicBezTo>
                        <a:cubicBezTo>
                          <a:pt x="7160" y="2681"/>
                          <a:pt x="6601" y="3092"/>
                          <a:pt x="6083" y="3517"/>
                        </a:cubicBezTo>
                        <a:cubicBezTo>
                          <a:pt x="5565" y="3942"/>
                          <a:pt x="5088" y="4381"/>
                          <a:pt x="4653" y="4821"/>
                        </a:cubicBezTo>
                        <a:cubicBezTo>
                          <a:pt x="4218" y="5261"/>
                          <a:pt x="3824" y="5703"/>
                          <a:pt x="3470" y="6139"/>
                        </a:cubicBezTo>
                        <a:cubicBezTo>
                          <a:pt x="3115" y="6574"/>
                          <a:pt x="2799" y="7003"/>
                          <a:pt x="2517" y="7419"/>
                        </a:cubicBezTo>
                        <a:cubicBezTo>
                          <a:pt x="2236" y="7835"/>
                          <a:pt x="1988" y="8240"/>
                          <a:pt x="1770" y="8629"/>
                        </a:cubicBezTo>
                        <a:cubicBezTo>
                          <a:pt x="1552" y="9018"/>
                          <a:pt x="1363" y="9392"/>
                          <a:pt x="1198" y="9749"/>
                        </a:cubicBezTo>
                        <a:cubicBezTo>
                          <a:pt x="1034" y="10107"/>
                          <a:pt x="877" y="10484"/>
                          <a:pt x="733" y="10882"/>
                        </a:cubicBezTo>
                        <a:cubicBezTo>
                          <a:pt x="589" y="11279"/>
                          <a:pt x="458" y="11695"/>
                          <a:pt x="348" y="12130"/>
                        </a:cubicBezTo>
                        <a:cubicBezTo>
                          <a:pt x="237" y="12565"/>
                          <a:pt x="147" y="13018"/>
                          <a:pt x="86" y="13485"/>
                        </a:cubicBezTo>
                        <a:cubicBezTo>
                          <a:pt x="26" y="13952"/>
                          <a:pt x="-6" y="14433"/>
                          <a:pt x="2" y="14921"/>
                        </a:cubicBezTo>
                        <a:cubicBezTo>
                          <a:pt x="9" y="15409"/>
                          <a:pt x="56" y="15903"/>
                          <a:pt x="152" y="16394"/>
                        </a:cubicBezTo>
                        <a:cubicBezTo>
                          <a:pt x="248" y="16885"/>
                          <a:pt x="394" y="17372"/>
                          <a:pt x="598" y="17840"/>
                        </a:cubicBezTo>
                        <a:cubicBezTo>
                          <a:pt x="801" y="18309"/>
                          <a:pt x="1062" y="18758"/>
                          <a:pt x="1386" y="19172"/>
                        </a:cubicBezTo>
                        <a:cubicBezTo>
                          <a:pt x="1709" y="19586"/>
                          <a:pt x="2095" y="19964"/>
                          <a:pt x="2541" y="20290"/>
                        </a:cubicBezTo>
                        <a:cubicBezTo>
                          <a:pt x="2987" y="20616"/>
                          <a:pt x="3493" y="20888"/>
                          <a:pt x="4050" y="21095"/>
                        </a:cubicBezTo>
                        <a:cubicBezTo>
                          <a:pt x="4606" y="21302"/>
                          <a:pt x="5212" y="21443"/>
                          <a:pt x="5852" y="21512"/>
                        </a:cubicBezTo>
                        <a:cubicBezTo>
                          <a:pt x="6491" y="21581"/>
                          <a:pt x="7164" y="21578"/>
                          <a:pt x="7850" y="21504"/>
                        </a:cubicBezTo>
                        <a:cubicBezTo>
                          <a:pt x="8535" y="21430"/>
                          <a:pt x="9233" y="21287"/>
                          <a:pt x="9923" y="21083"/>
                        </a:cubicBezTo>
                        <a:cubicBezTo>
                          <a:pt x="10612" y="20880"/>
                          <a:pt x="11294" y="20616"/>
                          <a:pt x="11950" y="20308"/>
                        </a:cubicBezTo>
                        <a:cubicBezTo>
                          <a:pt x="12606" y="19999"/>
                          <a:pt x="13238" y="19646"/>
                          <a:pt x="13833" y="19263"/>
                        </a:cubicBezTo>
                        <a:cubicBezTo>
                          <a:pt x="14428" y="18881"/>
                          <a:pt x="14987" y="18470"/>
                          <a:pt x="15505" y="18045"/>
                        </a:cubicBezTo>
                        <a:cubicBezTo>
                          <a:pt x="16023" y="17620"/>
                          <a:pt x="16500" y="17181"/>
                          <a:pt x="16935" y="16741"/>
                        </a:cubicBezTo>
                        <a:cubicBezTo>
                          <a:pt x="17370" y="16301"/>
                          <a:pt x="17764" y="15859"/>
                          <a:pt x="18118" y="15423"/>
                        </a:cubicBezTo>
                        <a:cubicBezTo>
                          <a:pt x="18473" y="14988"/>
                          <a:pt x="18789" y="14559"/>
                          <a:pt x="19071" y="14143"/>
                        </a:cubicBezTo>
                        <a:cubicBezTo>
                          <a:pt x="19352" y="13727"/>
                          <a:pt x="19600" y="13322"/>
                          <a:pt x="19818" y="12933"/>
                        </a:cubicBezTo>
                        <a:cubicBezTo>
                          <a:pt x="20036" y="12544"/>
                          <a:pt x="20225" y="12170"/>
                          <a:pt x="20390" y="11813"/>
                        </a:cubicBezTo>
                        <a:cubicBezTo>
                          <a:pt x="20554" y="11455"/>
                          <a:pt x="20711" y="11078"/>
                          <a:pt x="20855" y="10680"/>
                        </a:cubicBezTo>
                        <a:cubicBezTo>
                          <a:pt x="20999" y="10283"/>
                          <a:pt x="21130" y="9867"/>
                          <a:pt x="21240" y="9432"/>
                        </a:cubicBezTo>
                        <a:cubicBezTo>
                          <a:pt x="21351" y="8997"/>
                          <a:pt x="21441" y="8544"/>
                          <a:pt x="21502" y="8077"/>
                        </a:cubicBezTo>
                        <a:cubicBezTo>
                          <a:pt x="21562" y="7610"/>
                          <a:pt x="21594" y="7129"/>
                          <a:pt x="21586" y="6641"/>
                        </a:cubicBezTo>
                        <a:cubicBezTo>
                          <a:pt x="21579" y="6153"/>
                          <a:pt x="21532" y="5659"/>
                          <a:pt x="21436" y="5168"/>
                        </a:cubicBezTo>
                        <a:cubicBezTo>
                          <a:pt x="21340" y="4677"/>
                          <a:pt x="21194" y="4190"/>
                          <a:pt x="20990" y="3722"/>
                        </a:cubicBezTo>
                        <a:cubicBezTo>
                          <a:pt x="20787" y="3253"/>
                          <a:pt x="20526" y="2804"/>
                          <a:pt x="20202" y="2390"/>
                        </a:cubicBezTo>
                        <a:cubicBezTo>
                          <a:pt x="19879" y="1976"/>
                          <a:pt x="19493" y="1598"/>
                          <a:pt x="19047" y="1272"/>
                        </a:cubicBezTo>
                        <a:cubicBezTo>
                          <a:pt x="18601" y="946"/>
                          <a:pt x="18095" y="674"/>
                          <a:pt x="17538" y="467"/>
                        </a:cubicBezTo>
                        <a:cubicBezTo>
                          <a:pt x="16982" y="260"/>
                          <a:pt x="16376" y="119"/>
                          <a:pt x="15736" y="50"/>
                        </a:cubicBezTo>
                        <a:close/>
                        <a:moveTo>
                          <a:pt x="15736" y="50"/>
                        </a:moveTo>
                      </a:path>
                    </a:pathLst>
                  </a:custGeom>
                  <a:grpFill/>
                  <a:ln>
                    <a:noFill/>
                  </a:ln>
                </p:spPr>
                <p:txBody>
                  <a:bodyPr lIns="0" tIns="0" rIns="0" bIns="0"/>
                  <a:lstStyle/>
                  <a:p>
                    <a:endParaRPr lang="en-US"/>
                  </a:p>
                </p:txBody>
              </p:sp>
              <p:sp>
                <p:nvSpPr>
                  <p:cNvPr id="97" name="AutoShape 149"/>
                  <p:cNvSpPr/>
                  <p:nvPr/>
                </p:nvSpPr>
                <p:spPr bwMode="auto">
                  <a:xfrm>
                    <a:off x="0" y="0"/>
                    <a:ext cx="61" cy="126"/>
                  </a:xfrm>
                  <a:custGeom>
                    <a:avLst/>
                    <a:gdLst/>
                    <a:ahLst/>
                    <a:cxnLst/>
                    <a:rect l="0" t="0" r="r" b="b"/>
                    <a:pathLst>
                      <a:path w="21587" h="21561">
                        <a:moveTo>
                          <a:pt x="5851" y="50"/>
                        </a:moveTo>
                        <a:cubicBezTo>
                          <a:pt x="5211" y="119"/>
                          <a:pt x="4605" y="259"/>
                          <a:pt x="4048" y="467"/>
                        </a:cubicBezTo>
                        <a:cubicBezTo>
                          <a:pt x="3492" y="674"/>
                          <a:pt x="2986" y="946"/>
                          <a:pt x="2540" y="1272"/>
                        </a:cubicBezTo>
                        <a:cubicBezTo>
                          <a:pt x="2094" y="1598"/>
                          <a:pt x="1709" y="1976"/>
                          <a:pt x="1385" y="2390"/>
                        </a:cubicBezTo>
                        <a:cubicBezTo>
                          <a:pt x="1062" y="2804"/>
                          <a:pt x="800" y="3253"/>
                          <a:pt x="597" y="3721"/>
                        </a:cubicBezTo>
                        <a:cubicBezTo>
                          <a:pt x="394" y="4190"/>
                          <a:pt x="248" y="4677"/>
                          <a:pt x="152" y="5167"/>
                        </a:cubicBezTo>
                        <a:cubicBezTo>
                          <a:pt x="56" y="5658"/>
                          <a:pt x="9" y="6153"/>
                          <a:pt x="2" y="6641"/>
                        </a:cubicBezTo>
                        <a:cubicBezTo>
                          <a:pt x="-6" y="7129"/>
                          <a:pt x="26" y="7610"/>
                          <a:pt x="87" y="8077"/>
                        </a:cubicBezTo>
                        <a:cubicBezTo>
                          <a:pt x="147" y="8544"/>
                          <a:pt x="237" y="8997"/>
                          <a:pt x="348" y="9432"/>
                        </a:cubicBezTo>
                        <a:cubicBezTo>
                          <a:pt x="458" y="9866"/>
                          <a:pt x="589" y="10283"/>
                          <a:pt x="733" y="10680"/>
                        </a:cubicBezTo>
                        <a:cubicBezTo>
                          <a:pt x="877" y="11077"/>
                          <a:pt x="1034" y="11455"/>
                          <a:pt x="1199" y="11812"/>
                        </a:cubicBezTo>
                        <a:cubicBezTo>
                          <a:pt x="1364" y="12170"/>
                          <a:pt x="1553" y="12544"/>
                          <a:pt x="1771" y="12933"/>
                        </a:cubicBezTo>
                        <a:cubicBezTo>
                          <a:pt x="1989" y="13322"/>
                          <a:pt x="2236" y="13726"/>
                          <a:pt x="2518" y="14143"/>
                        </a:cubicBezTo>
                        <a:cubicBezTo>
                          <a:pt x="2800" y="14559"/>
                          <a:pt x="3116" y="14988"/>
                          <a:pt x="3471" y="15423"/>
                        </a:cubicBezTo>
                        <a:cubicBezTo>
                          <a:pt x="3825" y="15858"/>
                          <a:pt x="4219" y="16300"/>
                          <a:pt x="4654" y="16741"/>
                        </a:cubicBezTo>
                        <a:cubicBezTo>
                          <a:pt x="5089" y="17181"/>
                          <a:pt x="5566" y="17620"/>
                          <a:pt x="6084" y="18045"/>
                        </a:cubicBezTo>
                        <a:cubicBezTo>
                          <a:pt x="6602" y="18470"/>
                          <a:pt x="7161" y="18881"/>
                          <a:pt x="7756" y="19263"/>
                        </a:cubicBezTo>
                        <a:cubicBezTo>
                          <a:pt x="8352" y="19645"/>
                          <a:pt x="8983" y="19999"/>
                          <a:pt x="9639" y="20308"/>
                        </a:cubicBezTo>
                        <a:cubicBezTo>
                          <a:pt x="10296" y="20616"/>
                          <a:pt x="10977" y="20880"/>
                          <a:pt x="11667" y="21083"/>
                        </a:cubicBezTo>
                        <a:cubicBezTo>
                          <a:pt x="12356" y="21287"/>
                          <a:pt x="13054" y="21430"/>
                          <a:pt x="13740" y="21504"/>
                        </a:cubicBezTo>
                        <a:cubicBezTo>
                          <a:pt x="14425" y="21578"/>
                          <a:pt x="15098" y="21581"/>
                          <a:pt x="15737" y="21512"/>
                        </a:cubicBezTo>
                        <a:cubicBezTo>
                          <a:pt x="16377" y="21443"/>
                          <a:pt x="16983" y="21303"/>
                          <a:pt x="17540" y="21095"/>
                        </a:cubicBezTo>
                        <a:cubicBezTo>
                          <a:pt x="18096" y="20888"/>
                          <a:pt x="18602" y="20616"/>
                          <a:pt x="19048" y="20290"/>
                        </a:cubicBezTo>
                        <a:cubicBezTo>
                          <a:pt x="19494" y="19964"/>
                          <a:pt x="19879" y="19586"/>
                          <a:pt x="20203" y="19172"/>
                        </a:cubicBezTo>
                        <a:cubicBezTo>
                          <a:pt x="20526" y="18758"/>
                          <a:pt x="20788" y="18309"/>
                          <a:pt x="20991" y="17841"/>
                        </a:cubicBezTo>
                        <a:cubicBezTo>
                          <a:pt x="21194" y="17372"/>
                          <a:pt x="21340" y="16885"/>
                          <a:pt x="21436" y="16395"/>
                        </a:cubicBezTo>
                        <a:cubicBezTo>
                          <a:pt x="21532" y="15904"/>
                          <a:pt x="21579" y="15409"/>
                          <a:pt x="21586" y="14921"/>
                        </a:cubicBezTo>
                        <a:cubicBezTo>
                          <a:pt x="21594" y="14433"/>
                          <a:pt x="21562" y="13952"/>
                          <a:pt x="21501" y="13485"/>
                        </a:cubicBezTo>
                        <a:cubicBezTo>
                          <a:pt x="21441" y="13018"/>
                          <a:pt x="21351" y="12565"/>
                          <a:pt x="21240" y="12130"/>
                        </a:cubicBezTo>
                        <a:cubicBezTo>
                          <a:pt x="21130" y="11696"/>
                          <a:pt x="20999" y="11279"/>
                          <a:pt x="20855" y="10882"/>
                        </a:cubicBezTo>
                        <a:cubicBezTo>
                          <a:pt x="20711" y="10485"/>
                          <a:pt x="20554" y="10107"/>
                          <a:pt x="20389" y="9750"/>
                        </a:cubicBezTo>
                        <a:cubicBezTo>
                          <a:pt x="20224" y="9392"/>
                          <a:pt x="20035" y="9018"/>
                          <a:pt x="19817" y="8629"/>
                        </a:cubicBezTo>
                        <a:cubicBezTo>
                          <a:pt x="19599" y="8240"/>
                          <a:pt x="19352" y="7836"/>
                          <a:pt x="19070" y="7419"/>
                        </a:cubicBezTo>
                        <a:cubicBezTo>
                          <a:pt x="18788" y="7003"/>
                          <a:pt x="18472" y="6574"/>
                          <a:pt x="18117" y="6139"/>
                        </a:cubicBezTo>
                        <a:cubicBezTo>
                          <a:pt x="17763" y="5704"/>
                          <a:pt x="17369" y="5262"/>
                          <a:pt x="16934" y="4821"/>
                        </a:cubicBezTo>
                        <a:cubicBezTo>
                          <a:pt x="16499" y="4381"/>
                          <a:pt x="16022" y="3942"/>
                          <a:pt x="15504" y="3517"/>
                        </a:cubicBezTo>
                        <a:cubicBezTo>
                          <a:pt x="14986" y="3092"/>
                          <a:pt x="14427" y="2681"/>
                          <a:pt x="13832" y="2299"/>
                        </a:cubicBezTo>
                        <a:cubicBezTo>
                          <a:pt x="13236" y="1917"/>
                          <a:pt x="12605" y="1563"/>
                          <a:pt x="11949" y="1254"/>
                        </a:cubicBezTo>
                        <a:cubicBezTo>
                          <a:pt x="11292" y="946"/>
                          <a:pt x="10611" y="682"/>
                          <a:pt x="9921" y="479"/>
                        </a:cubicBezTo>
                        <a:cubicBezTo>
                          <a:pt x="9232" y="275"/>
                          <a:pt x="8534" y="132"/>
                          <a:pt x="7848" y="58"/>
                        </a:cubicBezTo>
                        <a:cubicBezTo>
                          <a:pt x="7163" y="-16"/>
                          <a:pt x="6490" y="-19"/>
                          <a:pt x="5851" y="50"/>
                        </a:cubicBezTo>
                        <a:close/>
                        <a:moveTo>
                          <a:pt x="5851" y="50"/>
                        </a:moveTo>
                      </a:path>
                    </a:pathLst>
                  </a:custGeom>
                  <a:grpFill/>
                  <a:ln>
                    <a:noFill/>
                  </a:ln>
                </p:spPr>
                <p:txBody>
                  <a:bodyPr lIns="0" tIns="0" rIns="0" bIns="0"/>
                  <a:lstStyle/>
                  <a:p>
                    <a:endParaRPr lang="en-US"/>
                  </a:p>
                </p:txBody>
              </p:sp>
            </p:grpSp>
            <p:sp>
              <p:nvSpPr>
                <p:cNvPr id="93" name="AutoShape 151"/>
                <p:cNvSpPr/>
                <p:nvPr/>
              </p:nvSpPr>
              <p:spPr bwMode="auto">
                <a:xfrm>
                  <a:off x="7236353" y="5399016"/>
                  <a:ext cx="306682" cy="788122"/>
                </a:xfrm>
                <a:custGeom>
                  <a:avLst/>
                  <a:gdLst/>
                  <a:ahLst/>
                  <a:cxnLst/>
                  <a:rect l="0" t="0" r="r" b="b"/>
                  <a:pathLst>
                    <a:path w="21600" h="21584">
                      <a:moveTo>
                        <a:pt x="8256" y="7759"/>
                      </a:moveTo>
                      <a:lnTo>
                        <a:pt x="5749" y="21522"/>
                      </a:lnTo>
                      <a:cubicBezTo>
                        <a:pt x="7431" y="21562"/>
                        <a:pt x="9125" y="21584"/>
                        <a:pt x="10831" y="21584"/>
                      </a:cubicBezTo>
                      <a:cubicBezTo>
                        <a:pt x="12517" y="21584"/>
                        <a:pt x="14187" y="21562"/>
                        <a:pt x="15848" y="21524"/>
                      </a:cubicBezTo>
                      <a:lnTo>
                        <a:pt x="13341" y="7760"/>
                      </a:lnTo>
                      <a:lnTo>
                        <a:pt x="21600" y="38"/>
                      </a:lnTo>
                      <a:cubicBezTo>
                        <a:pt x="13868" y="-16"/>
                        <a:pt x="7680" y="-10"/>
                        <a:pt x="0" y="38"/>
                      </a:cubicBezTo>
                      <a:lnTo>
                        <a:pt x="8256" y="7759"/>
                      </a:lnTo>
                      <a:close/>
                      <a:moveTo>
                        <a:pt x="8256" y="7759"/>
                      </a:moveTo>
                    </a:path>
                  </a:pathLst>
                </a:custGeom>
                <a:solidFill>
                  <a:srgbClr val="BFBFBF"/>
                </a:solidFill>
                <a:ln>
                  <a:noFill/>
                </a:ln>
              </p:spPr>
              <p:txBody>
                <a:bodyPr lIns="0" tIns="0" rIns="0" bIns="0"/>
                <a:lstStyle/>
                <a:p>
                  <a:endParaRPr lang="en-US"/>
                </a:p>
              </p:txBody>
            </p:sp>
            <p:sp>
              <p:nvSpPr>
                <p:cNvPr id="94" name="AutoShape 152"/>
                <p:cNvSpPr/>
                <p:nvPr/>
              </p:nvSpPr>
              <p:spPr bwMode="auto">
                <a:xfrm>
                  <a:off x="7099288" y="5303070"/>
                  <a:ext cx="286123" cy="311822"/>
                </a:xfrm>
                <a:custGeom>
                  <a:avLst/>
                  <a:gdLst/>
                  <a:ahLst/>
                  <a:cxnLst/>
                  <a:rect l="0" t="0" r="r" b="b"/>
                  <a:pathLst>
                    <a:path w="21600" h="21600">
                      <a:moveTo>
                        <a:pt x="9350" y="0"/>
                      </a:moveTo>
                      <a:lnTo>
                        <a:pt x="1446" y="7210"/>
                      </a:lnTo>
                      <a:lnTo>
                        <a:pt x="0" y="21600"/>
                      </a:lnTo>
                      <a:lnTo>
                        <a:pt x="21600" y="6897"/>
                      </a:lnTo>
                      <a:close/>
                      <a:moveTo>
                        <a:pt x="9350" y="0"/>
                      </a:moveTo>
                    </a:path>
                  </a:pathLst>
                </a:custGeom>
                <a:solidFill>
                  <a:srgbClr val="5E5E5E"/>
                </a:solidFill>
                <a:ln>
                  <a:noFill/>
                </a:ln>
              </p:spPr>
              <p:txBody>
                <a:bodyPr lIns="0" tIns="0" rIns="0" bIns="0"/>
                <a:lstStyle/>
                <a:p>
                  <a:endParaRPr lang="en-US"/>
                </a:p>
              </p:txBody>
            </p:sp>
            <p:sp>
              <p:nvSpPr>
                <p:cNvPr id="95" name="AutoShape 153"/>
                <p:cNvSpPr/>
                <p:nvPr/>
              </p:nvSpPr>
              <p:spPr bwMode="auto">
                <a:xfrm>
                  <a:off x="7400831" y="5303070"/>
                  <a:ext cx="286123" cy="311822"/>
                </a:xfrm>
                <a:custGeom>
                  <a:avLst/>
                  <a:gdLst/>
                  <a:ahLst/>
                  <a:cxnLst/>
                  <a:rect l="0" t="0" r="r" b="b"/>
                  <a:pathLst>
                    <a:path w="21600" h="21600">
                      <a:moveTo>
                        <a:pt x="12251" y="0"/>
                      </a:moveTo>
                      <a:lnTo>
                        <a:pt x="20153" y="7210"/>
                      </a:lnTo>
                      <a:lnTo>
                        <a:pt x="21600" y="21600"/>
                      </a:lnTo>
                      <a:lnTo>
                        <a:pt x="0" y="6897"/>
                      </a:lnTo>
                      <a:close/>
                      <a:moveTo>
                        <a:pt x="12251" y="0"/>
                      </a:moveTo>
                    </a:path>
                  </a:pathLst>
                </a:custGeom>
                <a:solidFill>
                  <a:srgbClr val="5E5E5E"/>
                </a:solidFill>
                <a:ln>
                  <a:noFill/>
                </a:ln>
              </p:spPr>
              <p:txBody>
                <a:bodyPr lIns="0" tIns="0" rIns="0" bIns="0"/>
                <a:lstStyle/>
                <a:p>
                  <a:endParaRPr lang="en-US"/>
                </a:p>
              </p:txBody>
            </p:sp>
          </p:grpSp>
          <p:grpSp>
            <p:nvGrpSpPr>
              <p:cNvPr id="49" name="Group 48"/>
              <p:cNvGrpSpPr/>
              <p:nvPr/>
            </p:nvGrpSpPr>
            <p:grpSpPr>
              <a:xfrm>
                <a:off x="1195126" y="2901460"/>
                <a:ext cx="1386427" cy="2062911"/>
                <a:chOff x="4055285" y="4145859"/>
                <a:chExt cx="1386427" cy="2062911"/>
              </a:xfrm>
            </p:grpSpPr>
            <p:sp>
              <p:nvSpPr>
                <p:cNvPr id="70" name="AutoShape 168"/>
                <p:cNvSpPr/>
                <p:nvPr/>
              </p:nvSpPr>
              <p:spPr bwMode="auto">
                <a:xfrm>
                  <a:off x="4055285" y="5386072"/>
                  <a:ext cx="1386427" cy="822698"/>
                </a:xfrm>
                <a:custGeom>
                  <a:avLst/>
                  <a:gdLst/>
                  <a:ahLst/>
                  <a:cxnLst/>
                  <a:rect l="0" t="0" r="r" b="b"/>
                  <a:pathLst>
                    <a:path w="21600" h="21557">
                      <a:moveTo>
                        <a:pt x="3718" y="4260"/>
                      </a:moveTo>
                      <a:cubicBezTo>
                        <a:pt x="1861" y="6289"/>
                        <a:pt x="1088" y="10641"/>
                        <a:pt x="0" y="15799"/>
                      </a:cubicBezTo>
                      <a:cubicBezTo>
                        <a:pt x="3072" y="19426"/>
                        <a:pt x="6814" y="21557"/>
                        <a:pt x="10852" y="21557"/>
                      </a:cubicBezTo>
                      <a:cubicBezTo>
                        <a:pt x="14844" y="21557"/>
                        <a:pt x="18548" y="19473"/>
                        <a:pt x="21600" y="15920"/>
                      </a:cubicBezTo>
                      <a:cubicBezTo>
                        <a:pt x="20504" y="10692"/>
                        <a:pt x="19746" y="6254"/>
                        <a:pt x="17853" y="4260"/>
                      </a:cubicBezTo>
                      <a:cubicBezTo>
                        <a:pt x="14626" y="859"/>
                        <a:pt x="12684" y="45"/>
                        <a:pt x="10779" y="1"/>
                      </a:cubicBezTo>
                      <a:cubicBezTo>
                        <a:pt x="8831" y="-43"/>
                        <a:pt x="6922" y="760"/>
                        <a:pt x="3718" y="4260"/>
                      </a:cubicBezTo>
                      <a:close/>
                      <a:moveTo>
                        <a:pt x="3718" y="4260"/>
                      </a:moveTo>
                    </a:path>
                  </a:pathLst>
                </a:custGeom>
                <a:solidFill>
                  <a:srgbClr val="484848"/>
                </a:solidFill>
                <a:ln>
                  <a:noFill/>
                </a:ln>
              </p:spPr>
              <p:txBody>
                <a:bodyPr lIns="0" tIns="0" rIns="0" bIns="0"/>
                <a:lstStyle/>
                <a:p>
                  <a:endParaRPr lang="en-US"/>
                </a:p>
              </p:txBody>
            </p:sp>
            <p:sp>
              <p:nvSpPr>
                <p:cNvPr id="71" name="AutoShape 169"/>
                <p:cNvSpPr/>
                <p:nvPr/>
              </p:nvSpPr>
              <p:spPr bwMode="auto">
                <a:xfrm>
                  <a:off x="4534457" y="5162340"/>
                  <a:ext cx="417514" cy="593681"/>
                </a:xfrm>
                <a:custGeom>
                  <a:avLst/>
                  <a:gdLst/>
                  <a:ahLst/>
                  <a:cxnLst/>
                  <a:rect l="0" t="0" r="r" b="b"/>
                  <a:pathLst>
                    <a:path w="17930" h="18584">
                      <a:moveTo>
                        <a:pt x="200" y="7960"/>
                      </a:moveTo>
                      <a:cubicBezTo>
                        <a:pt x="2107" y="15837"/>
                        <a:pt x="4879" y="17388"/>
                        <a:pt x="8026" y="18584"/>
                      </a:cubicBezTo>
                      <a:lnTo>
                        <a:pt x="9920" y="18584"/>
                      </a:lnTo>
                      <a:cubicBezTo>
                        <a:pt x="13613" y="16633"/>
                        <a:pt x="17155" y="13481"/>
                        <a:pt x="17860" y="8075"/>
                      </a:cubicBezTo>
                      <a:cubicBezTo>
                        <a:pt x="19310" y="-3016"/>
                        <a:pt x="-2290" y="-2326"/>
                        <a:pt x="200" y="7960"/>
                      </a:cubicBezTo>
                      <a:close/>
                      <a:moveTo>
                        <a:pt x="200" y="7960"/>
                      </a:moveTo>
                    </a:path>
                  </a:pathLst>
                </a:custGeom>
                <a:solidFill>
                  <a:schemeClr val="bg1">
                    <a:lumMod val="85000"/>
                  </a:schemeClr>
                </a:solidFill>
                <a:ln>
                  <a:noFill/>
                </a:ln>
              </p:spPr>
              <p:txBody>
                <a:bodyPr lIns="0" tIns="0" rIns="0" bIns="0"/>
                <a:lstStyle/>
                <a:p>
                  <a:endParaRPr lang="en-US"/>
                </a:p>
              </p:txBody>
            </p:sp>
            <p:sp>
              <p:nvSpPr>
                <p:cNvPr id="72" name="AutoShape 170"/>
                <p:cNvSpPr/>
                <p:nvPr/>
              </p:nvSpPr>
              <p:spPr bwMode="auto">
                <a:xfrm>
                  <a:off x="4576737" y="4936847"/>
                  <a:ext cx="341762" cy="628915"/>
                </a:xfrm>
                <a:custGeom>
                  <a:avLst/>
                  <a:gdLst/>
                  <a:ahLst/>
                  <a:cxnLst/>
                  <a:rect l="0" t="0" r="r" b="b"/>
                  <a:pathLst>
                    <a:path w="21600" h="19898">
                      <a:moveTo>
                        <a:pt x="0" y="0"/>
                      </a:moveTo>
                      <a:lnTo>
                        <a:pt x="21600" y="0"/>
                      </a:lnTo>
                      <a:lnTo>
                        <a:pt x="21600" y="15694"/>
                      </a:lnTo>
                      <a:cubicBezTo>
                        <a:pt x="21600" y="20991"/>
                        <a:pt x="0" y="21600"/>
                        <a:pt x="0" y="15694"/>
                      </a:cubicBezTo>
                      <a:lnTo>
                        <a:pt x="0" y="0"/>
                      </a:lnTo>
                      <a:close/>
                      <a:moveTo>
                        <a:pt x="0" y="0"/>
                      </a:moveTo>
                    </a:path>
                  </a:pathLst>
                </a:custGeom>
                <a:solidFill>
                  <a:srgbClr val="FFFFFF"/>
                </a:solidFill>
                <a:ln>
                  <a:noFill/>
                </a:ln>
              </p:spPr>
              <p:txBody>
                <a:bodyPr lIns="0" tIns="0" rIns="0" bIns="0"/>
                <a:lstStyle/>
                <a:p>
                  <a:endParaRPr lang="en-US"/>
                </a:p>
              </p:txBody>
            </p:sp>
            <p:sp>
              <p:nvSpPr>
                <p:cNvPr id="73" name="AutoShape 171"/>
                <p:cNvSpPr/>
                <p:nvPr/>
              </p:nvSpPr>
              <p:spPr bwMode="auto">
                <a:xfrm>
                  <a:off x="4576737" y="5176434"/>
                  <a:ext cx="341762" cy="232540"/>
                </a:xfrm>
                <a:custGeom>
                  <a:avLst/>
                  <a:gdLst/>
                  <a:ahLst/>
                  <a:cxnLst/>
                  <a:rect l="0" t="0" r="r" b="b"/>
                  <a:pathLst>
                    <a:path w="21600" h="21600">
                      <a:moveTo>
                        <a:pt x="21600" y="5867"/>
                      </a:moveTo>
                      <a:lnTo>
                        <a:pt x="21600" y="0"/>
                      </a:lnTo>
                      <a:lnTo>
                        <a:pt x="0" y="0"/>
                      </a:lnTo>
                      <a:lnTo>
                        <a:pt x="0" y="21600"/>
                      </a:lnTo>
                      <a:close/>
                      <a:moveTo>
                        <a:pt x="21600" y="5867"/>
                      </a:moveTo>
                    </a:path>
                  </a:pathLst>
                </a:custGeom>
                <a:solidFill>
                  <a:srgbClr val="CCCCCC"/>
                </a:solidFill>
                <a:ln>
                  <a:noFill/>
                </a:ln>
              </p:spPr>
              <p:txBody>
                <a:bodyPr lIns="0" tIns="0" rIns="0" bIns="0"/>
                <a:lstStyle/>
                <a:p>
                  <a:endParaRPr lang="en-US"/>
                </a:p>
              </p:txBody>
            </p:sp>
            <p:sp>
              <p:nvSpPr>
                <p:cNvPr id="74" name="AutoShape 172"/>
                <p:cNvSpPr/>
                <p:nvPr/>
              </p:nvSpPr>
              <p:spPr bwMode="auto">
                <a:xfrm>
                  <a:off x="4308964" y="4302647"/>
                  <a:ext cx="882592" cy="958346"/>
                </a:xfrm>
                <a:custGeom>
                  <a:avLst/>
                  <a:gdLst/>
                  <a:ahLst/>
                  <a:cxnLst/>
                  <a:rect l="0" t="0" r="r" b="b"/>
                  <a:pathLst>
                    <a:path w="13119" h="21600">
                      <a:moveTo>
                        <a:pt x="6559" y="0"/>
                      </a:moveTo>
                      <a:cubicBezTo>
                        <a:pt x="17359" y="0"/>
                        <a:pt x="12981" y="21600"/>
                        <a:pt x="6559" y="21600"/>
                      </a:cubicBezTo>
                      <a:cubicBezTo>
                        <a:pt x="137" y="21600"/>
                        <a:pt x="-4241" y="0"/>
                        <a:pt x="6559" y="0"/>
                      </a:cubicBezTo>
                      <a:close/>
                      <a:moveTo>
                        <a:pt x="6559" y="0"/>
                      </a:moveTo>
                    </a:path>
                  </a:pathLst>
                </a:custGeom>
                <a:solidFill>
                  <a:srgbClr val="F7C2AB"/>
                </a:solidFill>
                <a:ln>
                  <a:noFill/>
                </a:ln>
              </p:spPr>
              <p:txBody>
                <a:bodyPr lIns="0" tIns="0" rIns="0" bIns="0"/>
                <a:lstStyle/>
                <a:p>
                  <a:endParaRPr lang="en-US"/>
                </a:p>
              </p:txBody>
            </p:sp>
            <p:sp>
              <p:nvSpPr>
                <p:cNvPr id="75" name="AutoShape 173"/>
                <p:cNvSpPr/>
                <p:nvPr/>
              </p:nvSpPr>
              <p:spPr bwMode="auto">
                <a:xfrm>
                  <a:off x="4745856" y="4302647"/>
                  <a:ext cx="440415" cy="958346"/>
                </a:xfrm>
                <a:custGeom>
                  <a:avLst/>
                  <a:gdLst/>
                  <a:ahLst/>
                  <a:cxnLst/>
                  <a:rect l="0" t="0" r="r" b="b"/>
                  <a:pathLst>
                    <a:path w="13119" h="21600">
                      <a:moveTo>
                        <a:pt x="0" y="0"/>
                      </a:moveTo>
                      <a:cubicBezTo>
                        <a:pt x="21600" y="0"/>
                        <a:pt x="12844" y="21600"/>
                        <a:pt x="0" y="21600"/>
                      </a:cubicBezTo>
                      <a:lnTo>
                        <a:pt x="0" y="0"/>
                      </a:lnTo>
                      <a:close/>
                      <a:moveTo>
                        <a:pt x="0" y="0"/>
                      </a:moveTo>
                    </a:path>
                  </a:pathLst>
                </a:custGeom>
                <a:solidFill>
                  <a:srgbClr val="FAD9CA"/>
                </a:solidFill>
                <a:ln>
                  <a:noFill/>
                </a:ln>
              </p:spPr>
              <p:txBody>
                <a:bodyPr lIns="0" tIns="0" rIns="0" bIns="0"/>
                <a:lstStyle/>
                <a:p>
                  <a:endParaRPr lang="en-US"/>
                </a:p>
              </p:txBody>
            </p:sp>
            <p:sp>
              <p:nvSpPr>
                <p:cNvPr id="76" name="AutoShape 174"/>
                <p:cNvSpPr/>
                <p:nvPr/>
              </p:nvSpPr>
              <p:spPr bwMode="auto">
                <a:xfrm>
                  <a:off x="4576737" y="5416020"/>
                  <a:ext cx="341762" cy="350572"/>
                </a:xfrm>
                <a:custGeom>
                  <a:avLst/>
                  <a:gdLst/>
                  <a:ahLst/>
                  <a:cxnLst/>
                  <a:rect l="0" t="0" r="r" b="b"/>
                  <a:pathLst>
                    <a:path w="21600" h="21600">
                      <a:moveTo>
                        <a:pt x="0" y="0"/>
                      </a:moveTo>
                      <a:cubicBezTo>
                        <a:pt x="0" y="10906"/>
                        <a:pt x="9409" y="6781"/>
                        <a:pt x="9409" y="21600"/>
                      </a:cubicBezTo>
                      <a:lnTo>
                        <a:pt x="12191" y="21600"/>
                      </a:lnTo>
                      <a:cubicBezTo>
                        <a:pt x="12191" y="6782"/>
                        <a:pt x="21600" y="10906"/>
                        <a:pt x="21600" y="0"/>
                      </a:cubicBezTo>
                      <a:lnTo>
                        <a:pt x="0" y="0"/>
                      </a:lnTo>
                      <a:close/>
                      <a:moveTo>
                        <a:pt x="0" y="0"/>
                      </a:moveTo>
                    </a:path>
                  </a:pathLst>
                </a:custGeom>
                <a:solidFill>
                  <a:srgbClr val="FFFFFF"/>
                </a:solidFill>
                <a:ln>
                  <a:noFill/>
                </a:ln>
              </p:spPr>
              <p:txBody>
                <a:bodyPr lIns="0" tIns="0" rIns="0" bIns="0"/>
                <a:lstStyle/>
                <a:p>
                  <a:endParaRPr lang="en-US"/>
                </a:p>
              </p:txBody>
            </p:sp>
            <p:sp>
              <p:nvSpPr>
                <p:cNvPr id="77" name="AutoShape 175"/>
                <p:cNvSpPr/>
                <p:nvPr/>
              </p:nvSpPr>
              <p:spPr bwMode="auto">
                <a:xfrm>
                  <a:off x="4294871" y="4359021"/>
                  <a:ext cx="910779" cy="419277"/>
                </a:xfrm>
                <a:custGeom>
                  <a:avLst/>
                  <a:gdLst/>
                  <a:ahLst/>
                  <a:cxnLst/>
                  <a:rect l="0" t="0" r="r" b="b"/>
                  <a:pathLst>
                    <a:path w="21339" h="19952">
                      <a:moveTo>
                        <a:pt x="16213" y="4995"/>
                      </a:moveTo>
                      <a:cubicBezTo>
                        <a:pt x="14681" y="6345"/>
                        <a:pt x="9351" y="13230"/>
                        <a:pt x="7153" y="13365"/>
                      </a:cubicBezTo>
                      <a:cubicBezTo>
                        <a:pt x="4954" y="13500"/>
                        <a:pt x="7553" y="12555"/>
                        <a:pt x="8152" y="11205"/>
                      </a:cubicBezTo>
                      <a:cubicBezTo>
                        <a:pt x="8752" y="9855"/>
                        <a:pt x="3955" y="14310"/>
                        <a:pt x="2822" y="14445"/>
                      </a:cubicBezTo>
                      <a:cubicBezTo>
                        <a:pt x="1689" y="14580"/>
                        <a:pt x="2822" y="14175"/>
                        <a:pt x="3355" y="12689"/>
                      </a:cubicBezTo>
                      <a:cubicBezTo>
                        <a:pt x="3888" y="11204"/>
                        <a:pt x="1423" y="13499"/>
                        <a:pt x="1822" y="17549"/>
                      </a:cubicBezTo>
                      <a:cubicBezTo>
                        <a:pt x="2222" y="21600"/>
                        <a:pt x="173" y="20083"/>
                        <a:pt x="40" y="16304"/>
                      </a:cubicBezTo>
                      <a:cubicBezTo>
                        <a:pt x="-93" y="12524"/>
                        <a:pt x="90" y="11880"/>
                        <a:pt x="823" y="8370"/>
                      </a:cubicBezTo>
                      <a:cubicBezTo>
                        <a:pt x="1556" y="4860"/>
                        <a:pt x="11216" y="0"/>
                        <a:pt x="14281" y="0"/>
                      </a:cubicBezTo>
                      <a:cubicBezTo>
                        <a:pt x="17346" y="0"/>
                        <a:pt x="19878" y="6210"/>
                        <a:pt x="20611" y="8910"/>
                      </a:cubicBezTo>
                      <a:cubicBezTo>
                        <a:pt x="21344" y="11610"/>
                        <a:pt x="21507" y="14536"/>
                        <a:pt x="21174" y="16965"/>
                      </a:cubicBezTo>
                      <a:cubicBezTo>
                        <a:pt x="20840" y="19395"/>
                        <a:pt x="19811" y="20520"/>
                        <a:pt x="19811" y="17415"/>
                      </a:cubicBezTo>
                      <a:cubicBezTo>
                        <a:pt x="19811" y="14310"/>
                        <a:pt x="17346" y="10665"/>
                        <a:pt x="16213" y="4995"/>
                      </a:cubicBezTo>
                      <a:close/>
                      <a:moveTo>
                        <a:pt x="16213" y="4995"/>
                      </a:moveTo>
                    </a:path>
                  </a:pathLst>
                </a:custGeom>
                <a:solidFill>
                  <a:srgbClr val="755243"/>
                </a:solidFill>
                <a:ln>
                  <a:noFill/>
                </a:ln>
              </p:spPr>
              <p:txBody>
                <a:bodyPr lIns="0" tIns="0" rIns="0" bIns="0"/>
                <a:lstStyle/>
                <a:p>
                  <a:endParaRPr lang="en-US"/>
                </a:p>
              </p:txBody>
            </p:sp>
            <p:grpSp>
              <p:nvGrpSpPr>
                <p:cNvPr id="78" name="Group 178"/>
                <p:cNvGrpSpPr/>
                <p:nvPr/>
              </p:nvGrpSpPr>
              <p:grpSpPr bwMode="auto">
                <a:xfrm>
                  <a:off x="4252591" y="4625032"/>
                  <a:ext cx="995338" cy="223732"/>
                  <a:chOff x="0" y="0"/>
                  <a:chExt cx="565" cy="126"/>
                </a:xfrm>
                <a:solidFill>
                  <a:srgbClr val="FAD9CA"/>
                </a:solidFill>
              </p:grpSpPr>
              <p:sp>
                <p:nvSpPr>
                  <p:cNvPr id="83" name="AutoShape 176"/>
                  <p:cNvSpPr/>
                  <p:nvPr/>
                </p:nvSpPr>
                <p:spPr bwMode="auto">
                  <a:xfrm>
                    <a:off x="504" y="0"/>
                    <a:ext cx="61" cy="126"/>
                  </a:xfrm>
                  <a:custGeom>
                    <a:avLst/>
                    <a:gdLst/>
                    <a:ahLst/>
                    <a:cxnLst/>
                    <a:rect l="0" t="0" r="r" b="b"/>
                    <a:pathLst>
                      <a:path w="21587" h="21561">
                        <a:moveTo>
                          <a:pt x="15736" y="50"/>
                        </a:moveTo>
                        <a:cubicBezTo>
                          <a:pt x="15096" y="-19"/>
                          <a:pt x="14423" y="-15"/>
                          <a:pt x="13738" y="58"/>
                        </a:cubicBezTo>
                        <a:cubicBezTo>
                          <a:pt x="13052" y="132"/>
                          <a:pt x="12354" y="275"/>
                          <a:pt x="11665" y="479"/>
                        </a:cubicBezTo>
                        <a:cubicBezTo>
                          <a:pt x="10975" y="682"/>
                          <a:pt x="10294" y="946"/>
                          <a:pt x="9637" y="1255"/>
                        </a:cubicBezTo>
                        <a:cubicBezTo>
                          <a:pt x="8981" y="1563"/>
                          <a:pt x="8350" y="1917"/>
                          <a:pt x="7755" y="2299"/>
                        </a:cubicBezTo>
                        <a:cubicBezTo>
                          <a:pt x="7159" y="2682"/>
                          <a:pt x="6600" y="3093"/>
                          <a:pt x="6082" y="3518"/>
                        </a:cubicBezTo>
                        <a:cubicBezTo>
                          <a:pt x="5564" y="3943"/>
                          <a:pt x="5088" y="4381"/>
                          <a:pt x="4652" y="4821"/>
                        </a:cubicBezTo>
                        <a:cubicBezTo>
                          <a:pt x="4217" y="5262"/>
                          <a:pt x="3824" y="5704"/>
                          <a:pt x="3469" y="6139"/>
                        </a:cubicBezTo>
                        <a:cubicBezTo>
                          <a:pt x="3114" y="6575"/>
                          <a:pt x="2798" y="7003"/>
                          <a:pt x="2517" y="7420"/>
                        </a:cubicBezTo>
                        <a:cubicBezTo>
                          <a:pt x="2235" y="7836"/>
                          <a:pt x="1988" y="8240"/>
                          <a:pt x="1770" y="8629"/>
                        </a:cubicBezTo>
                        <a:cubicBezTo>
                          <a:pt x="1552" y="9018"/>
                          <a:pt x="1363" y="9392"/>
                          <a:pt x="1198" y="9750"/>
                        </a:cubicBezTo>
                        <a:cubicBezTo>
                          <a:pt x="1033" y="10108"/>
                          <a:pt x="876" y="10485"/>
                          <a:pt x="732" y="10882"/>
                        </a:cubicBezTo>
                        <a:cubicBezTo>
                          <a:pt x="589" y="11279"/>
                          <a:pt x="458" y="11696"/>
                          <a:pt x="347" y="12131"/>
                        </a:cubicBezTo>
                        <a:cubicBezTo>
                          <a:pt x="237" y="12566"/>
                          <a:pt x="147" y="13019"/>
                          <a:pt x="86" y="13485"/>
                        </a:cubicBezTo>
                        <a:cubicBezTo>
                          <a:pt x="26" y="13952"/>
                          <a:pt x="-6" y="14433"/>
                          <a:pt x="2" y="14921"/>
                        </a:cubicBezTo>
                        <a:cubicBezTo>
                          <a:pt x="9" y="15409"/>
                          <a:pt x="56" y="15904"/>
                          <a:pt x="152" y="16395"/>
                        </a:cubicBezTo>
                        <a:cubicBezTo>
                          <a:pt x="249" y="16886"/>
                          <a:pt x="394" y="17373"/>
                          <a:pt x="598" y="17841"/>
                        </a:cubicBezTo>
                        <a:cubicBezTo>
                          <a:pt x="801" y="18309"/>
                          <a:pt x="1063" y="18759"/>
                          <a:pt x="1386" y="19173"/>
                        </a:cubicBezTo>
                        <a:cubicBezTo>
                          <a:pt x="1710" y="19587"/>
                          <a:pt x="2096" y="19965"/>
                          <a:pt x="2542" y="20290"/>
                        </a:cubicBezTo>
                        <a:cubicBezTo>
                          <a:pt x="2988" y="20616"/>
                          <a:pt x="3494" y="20889"/>
                          <a:pt x="4050" y="21095"/>
                        </a:cubicBezTo>
                        <a:cubicBezTo>
                          <a:pt x="4606" y="21303"/>
                          <a:pt x="5213" y="21444"/>
                          <a:pt x="5852" y="21512"/>
                        </a:cubicBezTo>
                        <a:cubicBezTo>
                          <a:pt x="6492" y="21581"/>
                          <a:pt x="7165" y="21577"/>
                          <a:pt x="7850" y="21504"/>
                        </a:cubicBezTo>
                        <a:cubicBezTo>
                          <a:pt x="8536" y="21430"/>
                          <a:pt x="9234" y="21287"/>
                          <a:pt x="9923" y="21083"/>
                        </a:cubicBezTo>
                        <a:cubicBezTo>
                          <a:pt x="10613" y="20880"/>
                          <a:pt x="11294" y="20616"/>
                          <a:pt x="11951" y="20307"/>
                        </a:cubicBezTo>
                        <a:cubicBezTo>
                          <a:pt x="12607" y="19999"/>
                          <a:pt x="13238" y="19645"/>
                          <a:pt x="13833" y="19263"/>
                        </a:cubicBezTo>
                        <a:cubicBezTo>
                          <a:pt x="14429" y="18880"/>
                          <a:pt x="14988" y="18469"/>
                          <a:pt x="15506" y="18044"/>
                        </a:cubicBezTo>
                        <a:cubicBezTo>
                          <a:pt x="16024" y="17619"/>
                          <a:pt x="16500" y="17181"/>
                          <a:pt x="16936" y="16741"/>
                        </a:cubicBezTo>
                        <a:cubicBezTo>
                          <a:pt x="17371" y="16300"/>
                          <a:pt x="17764" y="15858"/>
                          <a:pt x="18119" y="15423"/>
                        </a:cubicBezTo>
                        <a:cubicBezTo>
                          <a:pt x="18474" y="14987"/>
                          <a:pt x="18790" y="14559"/>
                          <a:pt x="19071" y="14142"/>
                        </a:cubicBezTo>
                        <a:cubicBezTo>
                          <a:pt x="19353" y="13726"/>
                          <a:pt x="19600" y="13322"/>
                          <a:pt x="19818" y="12933"/>
                        </a:cubicBezTo>
                        <a:cubicBezTo>
                          <a:pt x="20036" y="12544"/>
                          <a:pt x="20225" y="12170"/>
                          <a:pt x="20390" y="11812"/>
                        </a:cubicBezTo>
                        <a:cubicBezTo>
                          <a:pt x="20555" y="11454"/>
                          <a:pt x="20712" y="11077"/>
                          <a:pt x="20856" y="10680"/>
                        </a:cubicBezTo>
                        <a:cubicBezTo>
                          <a:pt x="20999" y="10283"/>
                          <a:pt x="21130" y="9866"/>
                          <a:pt x="21241" y="9431"/>
                        </a:cubicBezTo>
                        <a:cubicBezTo>
                          <a:pt x="21351" y="8996"/>
                          <a:pt x="21441" y="8543"/>
                          <a:pt x="21502" y="8077"/>
                        </a:cubicBezTo>
                        <a:cubicBezTo>
                          <a:pt x="21562" y="7610"/>
                          <a:pt x="21594" y="7129"/>
                          <a:pt x="21586" y="6641"/>
                        </a:cubicBezTo>
                        <a:cubicBezTo>
                          <a:pt x="21579" y="6153"/>
                          <a:pt x="21532" y="5658"/>
                          <a:pt x="21436" y="5167"/>
                        </a:cubicBezTo>
                        <a:cubicBezTo>
                          <a:pt x="21339" y="4676"/>
                          <a:pt x="21194" y="4189"/>
                          <a:pt x="20990" y="3721"/>
                        </a:cubicBezTo>
                        <a:cubicBezTo>
                          <a:pt x="20787" y="3253"/>
                          <a:pt x="20525" y="2803"/>
                          <a:pt x="20202" y="2389"/>
                        </a:cubicBezTo>
                        <a:cubicBezTo>
                          <a:pt x="19878" y="1975"/>
                          <a:pt x="19492" y="1597"/>
                          <a:pt x="19046" y="1272"/>
                        </a:cubicBezTo>
                        <a:cubicBezTo>
                          <a:pt x="18600" y="946"/>
                          <a:pt x="18094" y="673"/>
                          <a:pt x="17538" y="467"/>
                        </a:cubicBezTo>
                        <a:cubicBezTo>
                          <a:pt x="16982" y="259"/>
                          <a:pt x="16375" y="118"/>
                          <a:pt x="15736" y="50"/>
                        </a:cubicBezTo>
                        <a:close/>
                        <a:moveTo>
                          <a:pt x="15736" y="50"/>
                        </a:moveTo>
                      </a:path>
                    </a:pathLst>
                  </a:custGeom>
                  <a:grpFill/>
                  <a:ln>
                    <a:noFill/>
                  </a:ln>
                </p:spPr>
                <p:txBody>
                  <a:bodyPr lIns="0" tIns="0" rIns="0" bIns="0"/>
                  <a:lstStyle/>
                  <a:p>
                    <a:endParaRPr lang="en-US"/>
                  </a:p>
                </p:txBody>
              </p:sp>
              <p:sp>
                <p:nvSpPr>
                  <p:cNvPr id="84" name="AutoShape 177"/>
                  <p:cNvSpPr/>
                  <p:nvPr/>
                </p:nvSpPr>
                <p:spPr bwMode="auto">
                  <a:xfrm>
                    <a:off x="0" y="0"/>
                    <a:ext cx="61" cy="126"/>
                  </a:xfrm>
                  <a:custGeom>
                    <a:avLst/>
                    <a:gdLst/>
                    <a:ahLst/>
                    <a:cxnLst/>
                    <a:rect l="0" t="0" r="r" b="b"/>
                    <a:pathLst>
                      <a:path w="21587" h="21561">
                        <a:moveTo>
                          <a:pt x="5851" y="50"/>
                        </a:moveTo>
                        <a:cubicBezTo>
                          <a:pt x="5211" y="119"/>
                          <a:pt x="4605" y="259"/>
                          <a:pt x="4048" y="467"/>
                        </a:cubicBezTo>
                        <a:cubicBezTo>
                          <a:pt x="3492" y="674"/>
                          <a:pt x="2986" y="946"/>
                          <a:pt x="2540" y="1272"/>
                        </a:cubicBezTo>
                        <a:cubicBezTo>
                          <a:pt x="2094" y="1598"/>
                          <a:pt x="1709" y="1976"/>
                          <a:pt x="1385" y="2390"/>
                        </a:cubicBezTo>
                        <a:cubicBezTo>
                          <a:pt x="1062" y="2804"/>
                          <a:pt x="800" y="3253"/>
                          <a:pt x="597" y="3721"/>
                        </a:cubicBezTo>
                        <a:cubicBezTo>
                          <a:pt x="394" y="4190"/>
                          <a:pt x="248" y="4677"/>
                          <a:pt x="152" y="5167"/>
                        </a:cubicBezTo>
                        <a:cubicBezTo>
                          <a:pt x="56" y="5658"/>
                          <a:pt x="9" y="6153"/>
                          <a:pt x="2" y="6641"/>
                        </a:cubicBezTo>
                        <a:cubicBezTo>
                          <a:pt x="-6" y="7129"/>
                          <a:pt x="26" y="7610"/>
                          <a:pt x="87" y="8077"/>
                        </a:cubicBezTo>
                        <a:cubicBezTo>
                          <a:pt x="147" y="8544"/>
                          <a:pt x="237" y="8997"/>
                          <a:pt x="348" y="9432"/>
                        </a:cubicBezTo>
                        <a:cubicBezTo>
                          <a:pt x="458" y="9866"/>
                          <a:pt x="589" y="10283"/>
                          <a:pt x="733" y="10680"/>
                        </a:cubicBezTo>
                        <a:cubicBezTo>
                          <a:pt x="877" y="11077"/>
                          <a:pt x="1034" y="11455"/>
                          <a:pt x="1199" y="11812"/>
                        </a:cubicBezTo>
                        <a:cubicBezTo>
                          <a:pt x="1364" y="12170"/>
                          <a:pt x="1553" y="12544"/>
                          <a:pt x="1771" y="12933"/>
                        </a:cubicBezTo>
                        <a:cubicBezTo>
                          <a:pt x="1989" y="13322"/>
                          <a:pt x="2236" y="13726"/>
                          <a:pt x="2518" y="14143"/>
                        </a:cubicBezTo>
                        <a:cubicBezTo>
                          <a:pt x="2800" y="14559"/>
                          <a:pt x="3116" y="14988"/>
                          <a:pt x="3471" y="15423"/>
                        </a:cubicBezTo>
                        <a:cubicBezTo>
                          <a:pt x="3825" y="15858"/>
                          <a:pt x="4219" y="16300"/>
                          <a:pt x="4654" y="16741"/>
                        </a:cubicBezTo>
                        <a:cubicBezTo>
                          <a:pt x="5089" y="17181"/>
                          <a:pt x="5566" y="17620"/>
                          <a:pt x="6084" y="18045"/>
                        </a:cubicBezTo>
                        <a:cubicBezTo>
                          <a:pt x="6602" y="18470"/>
                          <a:pt x="7161" y="18881"/>
                          <a:pt x="7756" y="19263"/>
                        </a:cubicBezTo>
                        <a:cubicBezTo>
                          <a:pt x="8352" y="19645"/>
                          <a:pt x="8983" y="19999"/>
                          <a:pt x="9639" y="20308"/>
                        </a:cubicBezTo>
                        <a:cubicBezTo>
                          <a:pt x="10296" y="20616"/>
                          <a:pt x="10977" y="20880"/>
                          <a:pt x="11667" y="21083"/>
                        </a:cubicBezTo>
                        <a:cubicBezTo>
                          <a:pt x="12356" y="21287"/>
                          <a:pt x="13054" y="21430"/>
                          <a:pt x="13740" y="21504"/>
                        </a:cubicBezTo>
                        <a:cubicBezTo>
                          <a:pt x="14425" y="21578"/>
                          <a:pt x="15098" y="21581"/>
                          <a:pt x="15737" y="21512"/>
                        </a:cubicBezTo>
                        <a:cubicBezTo>
                          <a:pt x="16377" y="21443"/>
                          <a:pt x="16983" y="21303"/>
                          <a:pt x="17540" y="21095"/>
                        </a:cubicBezTo>
                        <a:cubicBezTo>
                          <a:pt x="18096" y="20888"/>
                          <a:pt x="18602" y="20616"/>
                          <a:pt x="19048" y="20290"/>
                        </a:cubicBezTo>
                        <a:cubicBezTo>
                          <a:pt x="19494" y="19964"/>
                          <a:pt x="19879" y="19586"/>
                          <a:pt x="20203" y="19172"/>
                        </a:cubicBezTo>
                        <a:cubicBezTo>
                          <a:pt x="20526" y="18758"/>
                          <a:pt x="20788" y="18309"/>
                          <a:pt x="20991" y="17841"/>
                        </a:cubicBezTo>
                        <a:cubicBezTo>
                          <a:pt x="21194" y="17372"/>
                          <a:pt x="21340" y="16885"/>
                          <a:pt x="21436" y="16395"/>
                        </a:cubicBezTo>
                        <a:cubicBezTo>
                          <a:pt x="21532" y="15904"/>
                          <a:pt x="21579" y="15409"/>
                          <a:pt x="21586" y="14921"/>
                        </a:cubicBezTo>
                        <a:cubicBezTo>
                          <a:pt x="21594" y="14433"/>
                          <a:pt x="21562" y="13952"/>
                          <a:pt x="21501" y="13485"/>
                        </a:cubicBezTo>
                        <a:cubicBezTo>
                          <a:pt x="21441" y="13018"/>
                          <a:pt x="21351" y="12565"/>
                          <a:pt x="21240" y="12130"/>
                        </a:cubicBezTo>
                        <a:cubicBezTo>
                          <a:pt x="21130" y="11696"/>
                          <a:pt x="20999" y="11279"/>
                          <a:pt x="20855" y="10882"/>
                        </a:cubicBezTo>
                        <a:cubicBezTo>
                          <a:pt x="20711" y="10485"/>
                          <a:pt x="20554" y="10107"/>
                          <a:pt x="20389" y="9750"/>
                        </a:cubicBezTo>
                        <a:cubicBezTo>
                          <a:pt x="20224" y="9392"/>
                          <a:pt x="20035" y="9018"/>
                          <a:pt x="19817" y="8629"/>
                        </a:cubicBezTo>
                        <a:cubicBezTo>
                          <a:pt x="19599" y="8240"/>
                          <a:pt x="19352" y="7836"/>
                          <a:pt x="19070" y="7419"/>
                        </a:cubicBezTo>
                        <a:cubicBezTo>
                          <a:pt x="18788" y="7003"/>
                          <a:pt x="18472" y="6574"/>
                          <a:pt x="18117" y="6139"/>
                        </a:cubicBezTo>
                        <a:cubicBezTo>
                          <a:pt x="17763" y="5704"/>
                          <a:pt x="17369" y="5262"/>
                          <a:pt x="16934" y="4821"/>
                        </a:cubicBezTo>
                        <a:cubicBezTo>
                          <a:pt x="16499" y="4381"/>
                          <a:pt x="16022" y="3942"/>
                          <a:pt x="15504" y="3517"/>
                        </a:cubicBezTo>
                        <a:cubicBezTo>
                          <a:pt x="14986" y="3092"/>
                          <a:pt x="14427" y="2681"/>
                          <a:pt x="13832" y="2299"/>
                        </a:cubicBezTo>
                        <a:cubicBezTo>
                          <a:pt x="13236" y="1917"/>
                          <a:pt x="12605" y="1563"/>
                          <a:pt x="11949" y="1254"/>
                        </a:cubicBezTo>
                        <a:cubicBezTo>
                          <a:pt x="11292" y="946"/>
                          <a:pt x="10611" y="682"/>
                          <a:pt x="9921" y="479"/>
                        </a:cubicBezTo>
                        <a:cubicBezTo>
                          <a:pt x="9232" y="275"/>
                          <a:pt x="8534" y="132"/>
                          <a:pt x="7848" y="58"/>
                        </a:cubicBezTo>
                        <a:cubicBezTo>
                          <a:pt x="7163" y="-16"/>
                          <a:pt x="6490" y="-19"/>
                          <a:pt x="5851" y="50"/>
                        </a:cubicBezTo>
                        <a:close/>
                        <a:moveTo>
                          <a:pt x="5851" y="50"/>
                        </a:moveTo>
                      </a:path>
                    </a:pathLst>
                  </a:custGeom>
                  <a:grpFill/>
                  <a:ln>
                    <a:noFill/>
                  </a:ln>
                </p:spPr>
                <p:txBody>
                  <a:bodyPr lIns="0" tIns="0" rIns="0" bIns="0"/>
                  <a:lstStyle/>
                  <a:p>
                    <a:endParaRPr lang="en-US"/>
                  </a:p>
                </p:txBody>
              </p:sp>
            </p:grpSp>
            <p:sp>
              <p:nvSpPr>
                <p:cNvPr id="79" name="AutoShape 179"/>
                <p:cNvSpPr/>
                <p:nvPr/>
              </p:nvSpPr>
              <p:spPr bwMode="auto">
                <a:xfrm>
                  <a:off x="4280778" y="4145859"/>
                  <a:ext cx="917825" cy="491505"/>
                </a:xfrm>
                <a:custGeom>
                  <a:avLst/>
                  <a:gdLst/>
                  <a:ahLst/>
                  <a:cxnLst/>
                  <a:rect l="0" t="0" r="r" b="b"/>
                  <a:pathLst>
                    <a:path w="21600" h="17379">
                      <a:moveTo>
                        <a:pt x="0" y="17132"/>
                      </a:moveTo>
                      <a:cubicBezTo>
                        <a:pt x="1001" y="-763"/>
                        <a:pt x="13216" y="-4221"/>
                        <a:pt x="16889" y="4809"/>
                      </a:cubicBezTo>
                      <a:cubicBezTo>
                        <a:pt x="21291" y="6500"/>
                        <a:pt x="21472" y="15790"/>
                        <a:pt x="21600" y="17379"/>
                      </a:cubicBezTo>
                      <a:cubicBezTo>
                        <a:pt x="21533" y="17145"/>
                        <a:pt x="17377" y="11337"/>
                        <a:pt x="16508" y="9542"/>
                      </a:cubicBezTo>
                      <a:lnTo>
                        <a:pt x="10875" y="12007"/>
                      </a:lnTo>
                      <a:cubicBezTo>
                        <a:pt x="10875" y="12008"/>
                        <a:pt x="4427" y="14786"/>
                        <a:pt x="0" y="17132"/>
                      </a:cubicBezTo>
                      <a:close/>
                      <a:moveTo>
                        <a:pt x="0" y="17132"/>
                      </a:moveTo>
                    </a:path>
                  </a:pathLst>
                </a:custGeom>
                <a:solidFill>
                  <a:srgbClr val="755243"/>
                </a:solidFill>
                <a:ln>
                  <a:noFill/>
                </a:ln>
              </p:spPr>
              <p:txBody>
                <a:bodyPr lIns="0" tIns="0" rIns="0" bIns="0"/>
                <a:lstStyle/>
                <a:p>
                  <a:endParaRPr lang="en-US"/>
                </a:p>
              </p:txBody>
            </p:sp>
            <p:sp>
              <p:nvSpPr>
                <p:cNvPr id="80" name="AutoShape 180"/>
                <p:cNvSpPr/>
                <p:nvPr/>
              </p:nvSpPr>
              <p:spPr bwMode="auto">
                <a:xfrm>
                  <a:off x="4731763" y="5754260"/>
                  <a:ext cx="33472" cy="447463"/>
                </a:xfrm>
                <a:custGeom>
                  <a:avLst/>
                  <a:gdLst/>
                  <a:ahLst/>
                  <a:cxnLst/>
                  <a:rect l="0" t="0" r="r" b="b"/>
                  <a:pathLst>
                    <a:path w="14966" h="21600">
                      <a:moveTo>
                        <a:pt x="9521" y="21600"/>
                      </a:moveTo>
                      <a:cubicBezTo>
                        <a:pt x="-938" y="15476"/>
                        <a:pt x="-4474" y="8595"/>
                        <a:pt x="7666" y="0"/>
                      </a:cubicBezTo>
                      <a:cubicBezTo>
                        <a:pt x="16996" y="8595"/>
                        <a:pt x="17126" y="15476"/>
                        <a:pt x="9521" y="21600"/>
                      </a:cubicBezTo>
                      <a:close/>
                      <a:moveTo>
                        <a:pt x="9521" y="21600"/>
                      </a:moveTo>
                    </a:path>
                  </a:pathLst>
                </a:custGeom>
                <a:solidFill>
                  <a:schemeClr val="bg2"/>
                </a:solidFill>
                <a:ln>
                  <a:noFill/>
                </a:ln>
              </p:spPr>
              <p:txBody>
                <a:bodyPr lIns="0" tIns="0" rIns="0" bIns="0"/>
                <a:lstStyle/>
                <a:p>
                  <a:endParaRPr lang="en-US"/>
                </a:p>
              </p:txBody>
            </p:sp>
            <p:sp>
              <p:nvSpPr>
                <p:cNvPr id="81" name="AutoShape 181"/>
                <p:cNvSpPr/>
                <p:nvPr/>
              </p:nvSpPr>
              <p:spPr bwMode="auto">
                <a:xfrm>
                  <a:off x="4224404" y="5683794"/>
                  <a:ext cx="151503" cy="461557"/>
                </a:xfrm>
                <a:custGeom>
                  <a:avLst/>
                  <a:gdLst/>
                  <a:ahLst/>
                  <a:cxnLst/>
                  <a:rect l="0" t="0" r="r" b="b"/>
                  <a:pathLst>
                    <a:path w="18282" h="21600">
                      <a:moveTo>
                        <a:pt x="17275" y="21600"/>
                      </a:moveTo>
                      <a:cubicBezTo>
                        <a:pt x="18185" y="13279"/>
                        <a:pt x="8637" y="3364"/>
                        <a:pt x="0" y="0"/>
                      </a:cubicBezTo>
                      <a:cubicBezTo>
                        <a:pt x="11283" y="2745"/>
                        <a:pt x="21600" y="12480"/>
                        <a:pt x="17275" y="21600"/>
                      </a:cubicBezTo>
                      <a:close/>
                      <a:moveTo>
                        <a:pt x="17275" y="21600"/>
                      </a:moveTo>
                    </a:path>
                  </a:pathLst>
                </a:custGeom>
                <a:solidFill>
                  <a:schemeClr val="bg2"/>
                </a:solidFill>
                <a:ln>
                  <a:noFill/>
                </a:ln>
              </p:spPr>
              <p:txBody>
                <a:bodyPr lIns="0" tIns="0" rIns="0" bIns="0"/>
                <a:lstStyle/>
                <a:p>
                  <a:endParaRPr lang="en-US"/>
                </a:p>
              </p:txBody>
            </p:sp>
            <p:sp>
              <p:nvSpPr>
                <p:cNvPr id="82" name="AutoShape 182"/>
                <p:cNvSpPr/>
                <p:nvPr/>
              </p:nvSpPr>
              <p:spPr bwMode="auto">
                <a:xfrm>
                  <a:off x="5112281" y="5683794"/>
                  <a:ext cx="151503" cy="461557"/>
                </a:xfrm>
                <a:custGeom>
                  <a:avLst/>
                  <a:gdLst/>
                  <a:ahLst/>
                  <a:cxnLst/>
                  <a:rect l="0" t="0" r="r" b="b"/>
                  <a:pathLst>
                    <a:path w="18283" h="21600">
                      <a:moveTo>
                        <a:pt x="1007" y="21600"/>
                      </a:moveTo>
                      <a:cubicBezTo>
                        <a:pt x="98" y="13279"/>
                        <a:pt x="9646" y="3364"/>
                        <a:pt x="18283" y="0"/>
                      </a:cubicBezTo>
                      <a:cubicBezTo>
                        <a:pt x="6998" y="2745"/>
                        <a:pt x="-3317" y="12480"/>
                        <a:pt x="1007" y="21600"/>
                      </a:cubicBezTo>
                      <a:close/>
                      <a:moveTo>
                        <a:pt x="1007" y="21600"/>
                      </a:moveTo>
                    </a:path>
                  </a:pathLst>
                </a:custGeom>
                <a:solidFill>
                  <a:schemeClr val="bg2"/>
                </a:solidFill>
                <a:ln>
                  <a:noFill/>
                </a:ln>
              </p:spPr>
              <p:txBody>
                <a:bodyPr lIns="0" tIns="0" rIns="0" bIns="0"/>
                <a:lstStyle/>
                <a:p>
                  <a:endParaRPr lang="en-US"/>
                </a:p>
              </p:txBody>
            </p:sp>
          </p:grpSp>
          <p:grpSp>
            <p:nvGrpSpPr>
              <p:cNvPr id="50" name="Group 49"/>
              <p:cNvGrpSpPr/>
              <p:nvPr/>
            </p:nvGrpSpPr>
            <p:grpSpPr>
              <a:xfrm>
                <a:off x="2420271" y="2598116"/>
                <a:ext cx="1661233" cy="2507681"/>
                <a:chOff x="5280430" y="3842515"/>
                <a:chExt cx="1661233" cy="2507681"/>
              </a:xfrm>
            </p:grpSpPr>
            <p:sp>
              <p:nvSpPr>
                <p:cNvPr id="51" name="AutoShape 94"/>
                <p:cNvSpPr/>
                <p:nvPr/>
              </p:nvSpPr>
              <p:spPr bwMode="auto">
                <a:xfrm>
                  <a:off x="5449297" y="4197137"/>
                  <a:ext cx="958322" cy="2011633"/>
                </a:xfrm>
                <a:custGeom>
                  <a:avLst/>
                  <a:gdLst/>
                  <a:ahLst/>
                  <a:cxnLst/>
                  <a:rect l="0" t="0" r="r" b="b"/>
                  <a:pathLst>
                    <a:path w="19088" h="19496">
                      <a:moveTo>
                        <a:pt x="2661" y="62"/>
                      </a:moveTo>
                      <a:cubicBezTo>
                        <a:pt x="1024" y="1534"/>
                        <a:pt x="-2264" y="10266"/>
                        <a:pt x="2395" y="15296"/>
                      </a:cubicBezTo>
                      <a:cubicBezTo>
                        <a:pt x="7055" y="20326"/>
                        <a:pt x="18832" y="20496"/>
                        <a:pt x="19084" y="17613"/>
                      </a:cubicBezTo>
                      <a:cubicBezTo>
                        <a:pt x="19336" y="14730"/>
                        <a:pt x="5809" y="-1104"/>
                        <a:pt x="2661" y="62"/>
                      </a:cubicBezTo>
                      <a:close/>
                      <a:moveTo>
                        <a:pt x="2661" y="62"/>
                      </a:moveTo>
                    </a:path>
                  </a:pathLst>
                </a:custGeom>
                <a:solidFill>
                  <a:srgbClr val="755243"/>
                </a:solidFill>
                <a:ln>
                  <a:noFill/>
                </a:ln>
              </p:spPr>
              <p:txBody>
                <a:bodyPr lIns="0" tIns="0" rIns="0" bIns="0"/>
                <a:lstStyle/>
                <a:p>
                  <a:endParaRPr lang="en-US"/>
                </a:p>
              </p:txBody>
            </p:sp>
            <p:sp>
              <p:nvSpPr>
                <p:cNvPr id="52" name="AutoShape 95"/>
                <p:cNvSpPr/>
                <p:nvPr/>
              </p:nvSpPr>
              <p:spPr bwMode="auto">
                <a:xfrm>
                  <a:off x="5787032" y="4197137"/>
                  <a:ext cx="954101" cy="1992635"/>
                </a:xfrm>
                <a:custGeom>
                  <a:avLst/>
                  <a:gdLst/>
                  <a:ahLst/>
                  <a:cxnLst/>
                  <a:rect l="0" t="0" r="r" b="b"/>
                  <a:pathLst>
                    <a:path w="19148" h="19304">
                      <a:moveTo>
                        <a:pt x="16626" y="61"/>
                      </a:moveTo>
                      <a:cubicBezTo>
                        <a:pt x="18275" y="1533"/>
                        <a:pt x="21350" y="9727"/>
                        <a:pt x="16656" y="14756"/>
                      </a:cubicBezTo>
                      <a:cubicBezTo>
                        <a:pt x="11963" y="19786"/>
                        <a:pt x="258" y="20496"/>
                        <a:pt x="4" y="17614"/>
                      </a:cubicBezTo>
                      <a:cubicBezTo>
                        <a:pt x="-250" y="14731"/>
                        <a:pt x="13454" y="-1104"/>
                        <a:pt x="16626" y="61"/>
                      </a:cubicBezTo>
                      <a:close/>
                      <a:moveTo>
                        <a:pt x="16626" y="61"/>
                      </a:moveTo>
                    </a:path>
                  </a:pathLst>
                </a:custGeom>
                <a:solidFill>
                  <a:srgbClr val="755243"/>
                </a:solidFill>
                <a:ln>
                  <a:noFill/>
                </a:ln>
              </p:spPr>
              <p:txBody>
                <a:bodyPr lIns="0" tIns="0" rIns="0" bIns="0"/>
                <a:lstStyle/>
                <a:p>
                  <a:endParaRPr lang="en-US"/>
                </a:p>
              </p:txBody>
            </p:sp>
            <p:sp>
              <p:nvSpPr>
                <p:cNvPr id="53" name="AutoShape 96"/>
                <p:cNvSpPr/>
                <p:nvPr/>
              </p:nvSpPr>
              <p:spPr bwMode="auto">
                <a:xfrm>
                  <a:off x="5280430" y="5362322"/>
                  <a:ext cx="1661233" cy="983653"/>
                </a:xfrm>
                <a:custGeom>
                  <a:avLst/>
                  <a:gdLst/>
                  <a:ahLst/>
                  <a:cxnLst/>
                  <a:rect l="0" t="0" r="r" b="b"/>
                  <a:pathLst>
                    <a:path w="21600" h="21557">
                      <a:moveTo>
                        <a:pt x="3729" y="4260"/>
                      </a:moveTo>
                      <a:cubicBezTo>
                        <a:pt x="1865" y="6296"/>
                        <a:pt x="1093" y="10671"/>
                        <a:pt x="0" y="15851"/>
                      </a:cubicBezTo>
                      <a:cubicBezTo>
                        <a:pt x="3064" y="19446"/>
                        <a:pt x="6789" y="21557"/>
                        <a:pt x="10808" y="21557"/>
                      </a:cubicBezTo>
                      <a:cubicBezTo>
                        <a:pt x="14820" y="21557"/>
                        <a:pt x="18539" y="19453"/>
                        <a:pt x="21600" y="15869"/>
                      </a:cubicBezTo>
                      <a:cubicBezTo>
                        <a:pt x="20510" y="10663"/>
                        <a:pt x="19750" y="6247"/>
                        <a:pt x="17864" y="4260"/>
                      </a:cubicBezTo>
                      <a:cubicBezTo>
                        <a:pt x="14637" y="860"/>
                        <a:pt x="12694" y="46"/>
                        <a:pt x="10790" y="2"/>
                      </a:cubicBezTo>
                      <a:cubicBezTo>
                        <a:pt x="8842" y="-43"/>
                        <a:pt x="6933" y="760"/>
                        <a:pt x="3729" y="4260"/>
                      </a:cubicBezTo>
                      <a:close/>
                      <a:moveTo>
                        <a:pt x="3729" y="4260"/>
                      </a:moveTo>
                    </a:path>
                  </a:pathLst>
                </a:custGeom>
                <a:solidFill>
                  <a:srgbClr val="484848"/>
                </a:solidFill>
                <a:ln>
                  <a:noFill/>
                </a:ln>
              </p:spPr>
              <p:txBody>
                <a:bodyPr lIns="0" tIns="0" rIns="0" bIns="0"/>
                <a:lstStyle/>
                <a:p>
                  <a:endParaRPr lang="en-US"/>
                </a:p>
              </p:txBody>
            </p:sp>
            <p:sp>
              <p:nvSpPr>
                <p:cNvPr id="54" name="AutoShape 97"/>
                <p:cNvSpPr/>
                <p:nvPr/>
              </p:nvSpPr>
              <p:spPr bwMode="auto">
                <a:xfrm>
                  <a:off x="5905239" y="4805059"/>
                  <a:ext cx="409503" cy="753571"/>
                </a:xfrm>
                <a:custGeom>
                  <a:avLst/>
                  <a:gdLst/>
                  <a:ahLst/>
                  <a:cxnLst/>
                  <a:rect l="0" t="0" r="r" b="b"/>
                  <a:pathLst>
                    <a:path w="21600" h="19898">
                      <a:moveTo>
                        <a:pt x="0" y="0"/>
                      </a:moveTo>
                      <a:lnTo>
                        <a:pt x="21600" y="0"/>
                      </a:lnTo>
                      <a:lnTo>
                        <a:pt x="21600" y="15694"/>
                      </a:lnTo>
                      <a:cubicBezTo>
                        <a:pt x="21600" y="20991"/>
                        <a:pt x="0" y="21600"/>
                        <a:pt x="0" y="15694"/>
                      </a:cubicBezTo>
                      <a:lnTo>
                        <a:pt x="0" y="0"/>
                      </a:lnTo>
                      <a:close/>
                      <a:moveTo>
                        <a:pt x="0" y="0"/>
                      </a:moveTo>
                    </a:path>
                  </a:pathLst>
                </a:custGeom>
                <a:solidFill>
                  <a:srgbClr val="FFFFFF"/>
                </a:solidFill>
                <a:ln>
                  <a:noFill/>
                </a:ln>
              </p:spPr>
              <p:txBody>
                <a:bodyPr lIns="0" tIns="0" rIns="0" bIns="0"/>
                <a:lstStyle/>
                <a:p>
                  <a:endParaRPr lang="en-US"/>
                </a:p>
              </p:txBody>
            </p:sp>
            <p:sp>
              <p:nvSpPr>
                <p:cNvPr id="55" name="AutoShape 98"/>
                <p:cNvSpPr/>
                <p:nvPr/>
              </p:nvSpPr>
              <p:spPr bwMode="auto">
                <a:xfrm>
                  <a:off x="5905239" y="5109021"/>
                  <a:ext cx="409503" cy="278631"/>
                </a:xfrm>
                <a:custGeom>
                  <a:avLst/>
                  <a:gdLst/>
                  <a:ahLst/>
                  <a:cxnLst/>
                  <a:rect l="0" t="0" r="r" b="b"/>
                  <a:pathLst>
                    <a:path w="21600" h="21600">
                      <a:moveTo>
                        <a:pt x="21600" y="5865"/>
                      </a:moveTo>
                      <a:lnTo>
                        <a:pt x="21600" y="0"/>
                      </a:lnTo>
                      <a:lnTo>
                        <a:pt x="0" y="0"/>
                      </a:lnTo>
                      <a:lnTo>
                        <a:pt x="0" y="21600"/>
                      </a:lnTo>
                      <a:close/>
                      <a:moveTo>
                        <a:pt x="21600" y="5865"/>
                      </a:moveTo>
                    </a:path>
                  </a:pathLst>
                </a:custGeom>
                <a:solidFill>
                  <a:srgbClr val="CCCCCC"/>
                </a:solidFill>
                <a:ln>
                  <a:noFill/>
                </a:ln>
              </p:spPr>
              <p:txBody>
                <a:bodyPr lIns="0" tIns="0" rIns="0" bIns="0"/>
                <a:lstStyle/>
                <a:p>
                  <a:endParaRPr lang="en-US"/>
                </a:p>
              </p:txBody>
            </p:sp>
            <p:sp>
              <p:nvSpPr>
                <p:cNvPr id="56" name="AutoShape 99"/>
                <p:cNvSpPr/>
                <p:nvPr/>
              </p:nvSpPr>
              <p:spPr bwMode="auto">
                <a:xfrm>
                  <a:off x="5582280" y="4062043"/>
                  <a:ext cx="1059643" cy="1148298"/>
                </a:xfrm>
                <a:custGeom>
                  <a:avLst/>
                  <a:gdLst/>
                  <a:ahLst/>
                  <a:cxnLst/>
                  <a:rect l="0" t="0" r="r" b="b"/>
                  <a:pathLst>
                    <a:path w="13119" h="21600">
                      <a:moveTo>
                        <a:pt x="6559" y="0"/>
                      </a:moveTo>
                      <a:cubicBezTo>
                        <a:pt x="17359" y="0"/>
                        <a:pt x="12981" y="21600"/>
                        <a:pt x="6559" y="21600"/>
                      </a:cubicBezTo>
                      <a:cubicBezTo>
                        <a:pt x="137" y="21600"/>
                        <a:pt x="-4241" y="0"/>
                        <a:pt x="6559" y="0"/>
                      </a:cubicBezTo>
                      <a:close/>
                      <a:moveTo>
                        <a:pt x="6559" y="0"/>
                      </a:moveTo>
                    </a:path>
                  </a:pathLst>
                </a:custGeom>
                <a:solidFill>
                  <a:srgbClr val="FAD9CA"/>
                </a:solidFill>
                <a:ln>
                  <a:noFill/>
                </a:ln>
              </p:spPr>
              <p:txBody>
                <a:bodyPr lIns="0" tIns="0" rIns="0" bIns="0"/>
                <a:lstStyle/>
                <a:p>
                  <a:endParaRPr lang="en-US"/>
                </a:p>
              </p:txBody>
            </p:sp>
            <p:sp>
              <p:nvSpPr>
                <p:cNvPr id="57" name="AutoShape 100"/>
                <p:cNvSpPr/>
                <p:nvPr/>
              </p:nvSpPr>
              <p:spPr bwMode="auto">
                <a:xfrm>
                  <a:off x="6107880" y="4062043"/>
                  <a:ext cx="527711" cy="1148298"/>
                </a:xfrm>
                <a:custGeom>
                  <a:avLst/>
                  <a:gdLst/>
                  <a:ahLst/>
                  <a:cxnLst/>
                  <a:rect l="0" t="0" r="r" b="b"/>
                  <a:pathLst>
                    <a:path w="13119" h="21600">
                      <a:moveTo>
                        <a:pt x="0" y="0"/>
                      </a:moveTo>
                      <a:cubicBezTo>
                        <a:pt x="21600" y="0"/>
                        <a:pt x="12844" y="21600"/>
                        <a:pt x="0" y="21600"/>
                      </a:cubicBezTo>
                      <a:lnTo>
                        <a:pt x="0" y="0"/>
                      </a:lnTo>
                      <a:close/>
                      <a:moveTo>
                        <a:pt x="0" y="0"/>
                      </a:moveTo>
                    </a:path>
                  </a:pathLst>
                </a:custGeom>
                <a:solidFill>
                  <a:srgbClr val="F7C2AB"/>
                </a:solidFill>
                <a:ln>
                  <a:noFill/>
                </a:ln>
              </p:spPr>
              <p:txBody>
                <a:bodyPr lIns="0" tIns="0" rIns="0" bIns="0"/>
                <a:lstStyle/>
                <a:p>
                  <a:endParaRPr lang="en-US"/>
                </a:p>
              </p:txBody>
            </p:sp>
            <p:sp>
              <p:nvSpPr>
                <p:cNvPr id="58" name="AutoShape 101"/>
                <p:cNvSpPr/>
                <p:nvPr/>
              </p:nvSpPr>
              <p:spPr bwMode="auto">
                <a:xfrm>
                  <a:off x="5550618" y="3842515"/>
                  <a:ext cx="1141966" cy="844337"/>
                </a:xfrm>
                <a:custGeom>
                  <a:avLst/>
                  <a:gdLst/>
                  <a:ahLst/>
                  <a:cxnLst/>
                  <a:rect l="0" t="0" r="r" b="b"/>
                  <a:pathLst>
                    <a:path w="19849" h="19488">
                      <a:moveTo>
                        <a:pt x="12996" y="7434"/>
                      </a:moveTo>
                      <a:cubicBezTo>
                        <a:pt x="15504" y="9077"/>
                        <a:pt x="17049" y="11823"/>
                        <a:pt x="17586" y="16033"/>
                      </a:cubicBezTo>
                      <a:cubicBezTo>
                        <a:pt x="18124" y="20242"/>
                        <a:pt x="18516" y="19639"/>
                        <a:pt x="19614" y="16528"/>
                      </a:cubicBezTo>
                      <a:cubicBezTo>
                        <a:pt x="20711" y="13417"/>
                        <a:pt x="18023" y="0"/>
                        <a:pt x="10173" y="0"/>
                      </a:cubicBezTo>
                      <a:cubicBezTo>
                        <a:pt x="2324" y="0"/>
                        <a:pt x="-889" y="10322"/>
                        <a:pt x="208" y="15961"/>
                      </a:cubicBezTo>
                      <a:cubicBezTo>
                        <a:pt x="1306" y="21600"/>
                        <a:pt x="2162" y="19755"/>
                        <a:pt x="2848" y="15478"/>
                      </a:cubicBezTo>
                      <a:cubicBezTo>
                        <a:pt x="3534" y="11200"/>
                        <a:pt x="6896" y="6997"/>
                        <a:pt x="12996" y="7434"/>
                      </a:cubicBezTo>
                      <a:close/>
                      <a:moveTo>
                        <a:pt x="12996" y="7434"/>
                      </a:moveTo>
                    </a:path>
                  </a:pathLst>
                </a:custGeom>
                <a:solidFill>
                  <a:srgbClr val="755243"/>
                </a:solidFill>
                <a:ln>
                  <a:noFill/>
                </a:ln>
              </p:spPr>
              <p:txBody>
                <a:bodyPr lIns="0" tIns="0" rIns="0" bIns="0"/>
                <a:lstStyle/>
                <a:p>
                  <a:endParaRPr lang="en-US"/>
                </a:p>
              </p:txBody>
            </p:sp>
            <p:sp>
              <p:nvSpPr>
                <p:cNvPr id="59" name="AutoShape 102"/>
                <p:cNvSpPr/>
                <p:nvPr/>
              </p:nvSpPr>
              <p:spPr bwMode="auto">
                <a:xfrm>
                  <a:off x="6293634" y="4180250"/>
                  <a:ext cx="363065" cy="1397378"/>
                </a:xfrm>
                <a:custGeom>
                  <a:avLst/>
                  <a:gdLst/>
                  <a:ahLst/>
                  <a:cxnLst/>
                  <a:rect l="0" t="0" r="r" b="b"/>
                  <a:pathLst>
                    <a:path w="13762" h="20991">
                      <a:moveTo>
                        <a:pt x="8735" y="20991"/>
                      </a:moveTo>
                      <a:cubicBezTo>
                        <a:pt x="18322" y="8058"/>
                        <a:pt x="3356" y="132"/>
                        <a:pt x="0" y="37"/>
                      </a:cubicBezTo>
                      <a:cubicBezTo>
                        <a:pt x="6468" y="-609"/>
                        <a:pt x="21600" y="7277"/>
                        <a:pt x="8735" y="20991"/>
                      </a:cubicBezTo>
                      <a:close/>
                      <a:moveTo>
                        <a:pt x="8735" y="20991"/>
                      </a:moveTo>
                    </a:path>
                  </a:pathLst>
                </a:custGeom>
                <a:solidFill>
                  <a:srgbClr val="AD826F"/>
                </a:solidFill>
                <a:ln>
                  <a:noFill/>
                </a:ln>
              </p:spPr>
              <p:txBody>
                <a:bodyPr lIns="0" tIns="0" rIns="0" bIns="0"/>
                <a:lstStyle/>
                <a:p>
                  <a:endParaRPr lang="en-US"/>
                </a:p>
              </p:txBody>
            </p:sp>
            <p:sp>
              <p:nvSpPr>
                <p:cNvPr id="60" name="AutoShape 103"/>
                <p:cNvSpPr/>
                <p:nvPr/>
              </p:nvSpPr>
              <p:spPr bwMode="auto">
                <a:xfrm>
                  <a:off x="5905239" y="5379208"/>
                  <a:ext cx="411614" cy="525600"/>
                </a:xfrm>
                <a:custGeom>
                  <a:avLst/>
                  <a:gdLst/>
                  <a:ahLst/>
                  <a:cxnLst/>
                  <a:rect l="0" t="0" r="r" b="b"/>
                  <a:pathLst>
                    <a:path w="21600" h="21600">
                      <a:moveTo>
                        <a:pt x="21600" y="64"/>
                      </a:moveTo>
                      <a:cubicBezTo>
                        <a:pt x="20599" y="8153"/>
                        <a:pt x="10804" y="15061"/>
                        <a:pt x="10804" y="21600"/>
                      </a:cubicBezTo>
                      <a:cubicBezTo>
                        <a:pt x="10804" y="15044"/>
                        <a:pt x="958" y="8133"/>
                        <a:pt x="0" y="0"/>
                      </a:cubicBezTo>
                      <a:lnTo>
                        <a:pt x="21600" y="64"/>
                      </a:lnTo>
                      <a:close/>
                      <a:moveTo>
                        <a:pt x="21600" y="64"/>
                      </a:moveTo>
                    </a:path>
                  </a:pathLst>
                </a:custGeom>
                <a:solidFill>
                  <a:srgbClr val="FFFFFF"/>
                </a:solidFill>
                <a:ln>
                  <a:noFill/>
                </a:ln>
              </p:spPr>
              <p:txBody>
                <a:bodyPr lIns="0" tIns="0" rIns="0" bIns="0"/>
                <a:lstStyle/>
                <a:p>
                  <a:endParaRPr lang="en-US"/>
                </a:p>
              </p:txBody>
            </p:sp>
            <p:sp>
              <p:nvSpPr>
                <p:cNvPr id="61" name="AutoShape 104"/>
                <p:cNvSpPr/>
                <p:nvPr/>
              </p:nvSpPr>
              <p:spPr bwMode="auto">
                <a:xfrm>
                  <a:off x="6124767" y="5311661"/>
                  <a:ext cx="502381" cy="531932"/>
                </a:xfrm>
                <a:custGeom>
                  <a:avLst/>
                  <a:gdLst/>
                  <a:ahLst/>
                  <a:cxnLst/>
                  <a:rect l="0" t="0" r="r" b="b"/>
                  <a:pathLst>
                    <a:path w="21517" h="21600">
                      <a:moveTo>
                        <a:pt x="1" y="21600"/>
                      </a:moveTo>
                      <a:cubicBezTo>
                        <a:pt x="3846" y="16149"/>
                        <a:pt x="7856" y="13016"/>
                        <a:pt x="12693" y="11589"/>
                      </a:cubicBezTo>
                      <a:cubicBezTo>
                        <a:pt x="15082" y="10883"/>
                        <a:pt x="19273" y="10129"/>
                        <a:pt x="21517" y="11166"/>
                      </a:cubicBezTo>
                      <a:cubicBezTo>
                        <a:pt x="17270" y="6592"/>
                        <a:pt x="12804" y="4307"/>
                        <a:pt x="8806" y="0"/>
                      </a:cubicBezTo>
                      <a:cubicBezTo>
                        <a:pt x="8760" y="12418"/>
                        <a:pt x="-83" y="14595"/>
                        <a:pt x="1" y="21600"/>
                      </a:cubicBezTo>
                      <a:close/>
                      <a:moveTo>
                        <a:pt x="1" y="21600"/>
                      </a:moveTo>
                    </a:path>
                  </a:pathLst>
                </a:custGeom>
                <a:solidFill>
                  <a:schemeClr val="bg1"/>
                </a:solidFill>
                <a:ln>
                  <a:noFill/>
                </a:ln>
              </p:spPr>
              <p:txBody>
                <a:bodyPr lIns="0" tIns="0" rIns="0" bIns="0"/>
                <a:lstStyle/>
                <a:p>
                  <a:endParaRPr lang="en-US"/>
                </a:p>
              </p:txBody>
            </p:sp>
            <p:sp>
              <p:nvSpPr>
                <p:cNvPr id="62" name="AutoShape 105"/>
                <p:cNvSpPr/>
                <p:nvPr/>
              </p:nvSpPr>
              <p:spPr bwMode="auto">
                <a:xfrm>
                  <a:off x="6124767" y="5311661"/>
                  <a:ext cx="443277" cy="531932"/>
                </a:xfrm>
                <a:custGeom>
                  <a:avLst/>
                  <a:gdLst/>
                  <a:ahLst/>
                  <a:cxnLst/>
                  <a:rect l="0" t="0" r="r" b="b"/>
                  <a:pathLst>
                    <a:path w="21506" h="21600">
                      <a:moveTo>
                        <a:pt x="1" y="21600"/>
                      </a:moveTo>
                      <a:cubicBezTo>
                        <a:pt x="3247" y="15796"/>
                        <a:pt x="8276" y="10898"/>
                        <a:pt x="13734" y="9471"/>
                      </a:cubicBezTo>
                      <a:cubicBezTo>
                        <a:pt x="16432" y="8764"/>
                        <a:pt x="18975" y="8929"/>
                        <a:pt x="21506" y="9966"/>
                      </a:cubicBezTo>
                      <a:cubicBezTo>
                        <a:pt x="16714" y="5392"/>
                        <a:pt x="14449" y="2753"/>
                        <a:pt x="9937" y="0"/>
                      </a:cubicBezTo>
                      <a:cubicBezTo>
                        <a:pt x="9885" y="12418"/>
                        <a:pt x="-94" y="14595"/>
                        <a:pt x="1" y="21600"/>
                      </a:cubicBezTo>
                      <a:close/>
                      <a:moveTo>
                        <a:pt x="1" y="21600"/>
                      </a:moveTo>
                    </a:path>
                  </a:pathLst>
                </a:custGeom>
                <a:solidFill>
                  <a:srgbClr val="242424"/>
                </a:solidFill>
                <a:ln>
                  <a:noFill/>
                </a:ln>
              </p:spPr>
              <p:txBody>
                <a:bodyPr lIns="0" tIns="0" rIns="0" bIns="0"/>
                <a:lstStyle/>
                <a:p>
                  <a:endParaRPr lang="en-US"/>
                </a:p>
              </p:txBody>
            </p:sp>
            <p:sp>
              <p:nvSpPr>
                <p:cNvPr id="63" name="AutoShape 106"/>
                <p:cNvSpPr/>
                <p:nvPr/>
              </p:nvSpPr>
              <p:spPr bwMode="auto">
                <a:xfrm>
                  <a:off x="5618165" y="5311661"/>
                  <a:ext cx="502381" cy="531932"/>
                </a:xfrm>
                <a:custGeom>
                  <a:avLst/>
                  <a:gdLst/>
                  <a:ahLst/>
                  <a:cxnLst/>
                  <a:rect l="0" t="0" r="r" b="b"/>
                  <a:pathLst>
                    <a:path w="21518" h="21600">
                      <a:moveTo>
                        <a:pt x="21518" y="21600"/>
                      </a:moveTo>
                      <a:cubicBezTo>
                        <a:pt x="17672" y="16149"/>
                        <a:pt x="13662" y="13016"/>
                        <a:pt x="8825" y="11589"/>
                      </a:cubicBezTo>
                      <a:cubicBezTo>
                        <a:pt x="6436" y="10883"/>
                        <a:pt x="2245" y="10129"/>
                        <a:pt x="0" y="11166"/>
                      </a:cubicBezTo>
                      <a:cubicBezTo>
                        <a:pt x="4247" y="6592"/>
                        <a:pt x="8714" y="4307"/>
                        <a:pt x="12712" y="0"/>
                      </a:cubicBezTo>
                      <a:cubicBezTo>
                        <a:pt x="12757" y="12418"/>
                        <a:pt x="21600" y="14595"/>
                        <a:pt x="21518" y="21600"/>
                      </a:cubicBezTo>
                      <a:close/>
                      <a:moveTo>
                        <a:pt x="21518" y="21600"/>
                      </a:moveTo>
                    </a:path>
                  </a:pathLst>
                </a:custGeom>
                <a:solidFill>
                  <a:schemeClr val="bg1"/>
                </a:solidFill>
                <a:ln>
                  <a:noFill/>
                </a:ln>
              </p:spPr>
              <p:txBody>
                <a:bodyPr lIns="0" tIns="0" rIns="0" bIns="0"/>
                <a:lstStyle/>
                <a:p>
                  <a:endParaRPr lang="en-US"/>
                </a:p>
              </p:txBody>
            </p:sp>
            <p:sp>
              <p:nvSpPr>
                <p:cNvPr id="64" name="AutoShape 107"/>
                <p:cNvSpPr/>
                <p:nvPr/>
              </p:nvSpPr>
              <p:spPr bwMode="auto">
                <a:xfrm>
                  <a:off x="5668825" y="5311661"/>
                  <a:ext cx="443277" cy="531932"/>
                </a:xfrm>
                <a:custGeom>
                  <a:avLst/>
                  <a:gdLst/>
                  <a:ahLst/>
                  <a:cxnLst/>
                  <a:rect l="0" t="0" r="r" b="b"/>
                  <a:pathLst>
                    <a:path w="21508" h="21600">
                      <a:moveTo>
                        <a:pt x="21507" y="21600"/>
                      </a:moveTo>
                      <a:cubicBezTo>
                        <a:pt x="18261" y="15796"/>
                        <a:pt x="13231" y="10898"/>
                        <a:pt x="7773" y="9471"/>
                      </a:cubicBezTo>
                      <a:cubicBezTo>
                        <a:pt x="5075" y="8764"/>
                        <a:pt x="2532" y="8929"/>
                        <a:pt x="0" y="9966"/>
                      </a:cubicBezTo>
                      <a:cubicBezTo>
                        <a:pt x="4792" y="5392"/>
                        <a:pt x="7057" y="2753"/>
                        <a:pt x="11569" y="0"/>
                      </a:cubicBezTo>
                      <a:cubicBezTo>
                        <a:pt x="11621" y="12418"/>
                        <a:pt x="21600" y="14595"/>
                        <a:pt x="21507" y="21600"/>
                      </a:cubicBezTo>
                      <a:close/>
                      <a:moveTo>
                        <a:pt x="21507" y="21600"/>
                      </a:moveTo>
                    </a:path>
                  </a:pathLst>
                </a:custGeom>
                <a:solidFill>
                  <a:srgbClr val="242424"/>
                </a:solidFill>
                <a:ln>
                  <a:noFill/>
                </a:ln>
              </p:spPr>
              <p:txBody>
                <a:bodyPr lIns="0" tIns="0" rIns="0" bIns="0"/>
                <a:lstStyle/>
                <a:p>
                  <a:endParaRPr lang="en-US"/>
                </a:p>
              </p:txBody>
            </p:sp>
            <p:sp>
              <p:nvSpPr>
                <p:cNvPr id="65" name="AutoShape 108"/>
                <p:cNvSpPr/>
                <p:nvPr/>
              </p:nvSpPr>
              <p:spPr bwMode="auto">
                <a:xfrm>
                  <a:off x="5567505" y="4078929"/>
                  <a:ext cx="740906" cy="1663344"/>
                </a:xfrm>
                <a:custGeom>
                  <a:avLst/>
                  <a:gdLst/>
                  <a:ahLst/>
                  <a:cxnLst/>
                  <a:rect l="0" t="0" r="r" b="b"/>
                  <a:pathLst>
                    <a:path w="14340" h="20017">
                      <a:moveTo>
                        <a:pt x="3316" y="20017"/>
                      </a:moveTo>
                      <a:cubicBezTo>
                        <a:pt x="-2254" y="-944"/>
                        <a:pt x="11632" y="1428"/>
                        <a:pt x="14340" y="1173"/>
                      </a:cubicBezTo>
                      <a:cubicBezTo>
                        <a:pt x="10504" y="-1380"/>
                        <a:pt x="-7260" y="-1583"/>
                        <a:pt x="3316" y="20017"/>
                      </a:cubicBezTo>
                      <a:close/>
                      <a:moveTo>
                        <a:pt x="3316" y="20017"/>
                      </a:moveTo>
                    </a:path>
                  </a:pathLst>
                </a:custGeom>
                <a:solidFill>
                  <a:srgbClr val="AD826F"/>
                </a:solidFill>
                <a:ln>
                  <a:noFill/>
                </a:ln>
              </p:spPr>
              <p:txBody>
                <a:bodyPr lIns="0" tIns="0" rIns="0" bIns="0"/>
                <a:lstStyle/>
                <a:p>
                  <a:endParaRPr lang="en-US"/>
                </a:p>
              </p:txBody>
            </p:sp>
            <p:grpSp>
              <p:nvGrpSpPr>
                <p:cNvPr id="66" name="Group 112"/>
                <p:cNvGrpSpPr/>
                <p:nvPr/>
              </p:nvGrpSpPr>
              <p:grpSpPr bwMode="auto">
                <a:xfrm>
                  <a:off x="5550618" y="5497416"/>
                  <a:ext cx="1122968" cy="852780"/>
                  <a:chOff x="0" y="0"/>
                  <a:chExt cx="532" cy="404"/>
                </a:xfrm>
              </p:grpSpPr>
              <p:sp>
                <p:nvSpPr>
                  <p:cNvPr id="67" name="AutoShape 109"/>
                  <p:cNvSpPr/>
                  <p:nvPr/>
                </p:nvSpPr>
                <p:spPr bwMode="auto">
                  <a:xfrm>
                    <a:off x="0" y="0"/>
                    <a:ext cx="204" cy="397"/>
                  </a:xfrm>
                  <a:custGeom>
                    <a:avLst/>
                    <a:gdLst/>
                    <a:ahLst/>
                    <a:cxnLst/>
                    <a:rect l="0" t="0" r="r" b="b"/>
                    <a:pathLst>
                      <a:path w="21600" h="21600">
                        <a:moveTo>
                          <a:pt x="5790" y="0"/>
                        </a:moveTo>
                        <a:cubicBezTo>
                          <a:pt x="2111" y="1160"/>
                          <a:pt x="512" y="3903"/>
                          <a:pt x="0" y="6040"/>
                        </a:cubicBezTo>
                        <a:cubicBezTo>
                          <a:pt x="7284" y="5227"/>
                          <a:pt x="15393" y="7463"/>
                          <a:pt x="16767" y="8482"/>
                        </a:cubicBezTo>
                        <a:cubicBezTo>
                          <a:pt x="11294" y="10064"/>
                          <a:pt x="9746" y="11533"/>
                          <a:pt x="6723" y="13570"/>
                        </a:cubicBezTo>
                        <a:cubicBezTo>
                          <a:pt x="9318" y="15360"/>
                          <a:pt x="14794" y="18017"/>
                          <a:pt x="19656" y="21499"/>
                        </a:cubicBezTo>
                        <a:cubicBezTo>
                          <a:pt x="20301" y="21537"/>
                          <a:pt x="20949" y="21570"/>
                          <a:pt x="21600" y="21600"/>
                        </a:cubicBezTo>
                        <a:cubicBezTo>
                          <a:pt x="17238" y="17916"/>
                          <a:pt x="11943" y="15249"/>
                          <a:pt x="9250" y="13391"/>
                        </a:cubicBezTo>
                        <a:cubicBezTo>
                          <a:pt x="12273" y="11354"/>
                          <a:pt x="14422" y="10243"/>
                          <a:pt x="19895" y="8660"/>
                        </a:cubicBezTo>
                        <a:cubicBezTo>
                          <a:pt x="18521" y="7642"/>
                          <a:pt x="9088" y="3711"/>
                          <a:pt x="1803" y="4525"/>
                        </a:cubicBezTo>
                        <a:cubicBezTo>
                          <a:pt x="2558" y="2387"/>
                          <a:pt x="2954" y="1516"/>
                          <a:pt x="5790" y="0"/>
                        </a:cubicBezTo>
                        <a:close/>
                        <a:moveTo>
                          <a:pt x="5790" y="0"/>
                        </a:moveTo>
                      </a:path>
                    </a:pathLst>
                  </a:custGeom>
                  <a:solidFill>
                    <a:schemeClr val="bg1"/>
                  </a:solidFill>
                  <a:ln>
                    <a:noFill/>
                  </a:ln>
                </p:spPr>
                <p:txBody>
                  <a:bodyPr lIns="0" tIns="0" rIns="0" bIns="0"/>
                  <a:lstStyle/>
                  <a:p>
                    <a:endParaRPr lang="en-US"/>
                  </a:p>
                </p:txBody>
              </p:sp>
              <p:sp>
                <p:nvSpPr>
                  <p:cNvPr id="68" name="AutoShape 110"/>
                  <p:cNvSpPr/>
                  <p:nvPr/>
                </p:nvSpPr>
                <p:spPr bwMode="auto">
                  <a:xfrm>
                    <a:off x="328" y="0"/>
                    <a:ext cx="204" cy="397"/>
                  </a:xfrm>
                  <a:custGeom>
                    <a:avLst/>
                    <a:gdLst/>
                    <a:ahLst/>
                    <a:cxnLst/>
                    <a:rect l="0" t="0" r="r" b="b"/>
                    <a:pathLst>
                      <a:path w="21600" h="21600">
                        <a:moveTo>
                          <a:pt x="15812" y="0"/>
                        </a:moveTo>
                        <a:cubicBezTo>
                          <a:pt x="19490" y="1161"/>
                          <a:pt x="21087" y="3905"/>
                          <a:pt x="21600" y="6044"/>
                        </a:cubicBezTo>
                        <a:cubicBezTo>
                          <a:pt x="14320" y="5230"/>
                          <a:pt x="6215" y="7467"/>
                          <a:pt x="4841" y="8487"/>
                        </a:cubicBezTo>
                        <a:cubicBezTo>
                          <a:pt x="10312" y="10070"/>
                          <a:pt x="11858" y="11540"/>
                          <a:pt x="14880" y="13577"/>
                        </a:cubicBezTo>
                        <a:cubicBezTo>
                          <a:pt x="12290" y="15366"/>
                          <a:pt x="6816" y="18018"/>
                          <a:pt x="1951" y="21494"/>
                        </a:cubicBezTo>
                        <a:cubicBezTo>
                          <a:pt x="1303" y="21534"/>
                          <a:pt x="652" y="21569"/>
                          <a:pt x="0" y="21600"/>
                        </a:cubicBezTo>
                        <a:cubicBezTo>
                          <a:pt x="4369" y="17920"/>
                          <a:pt x="9666" y="15255"/>
                          <a:pt x="12355" y="13398"/>
                        </a:cubicBezTo>
                        <a:cubicBezTo>
                          <a:pt x="9333" y="11360"/>
                          <a:pt x="7186" y="10248"/>
                          <a:pt x="1715" y="8664"/>
                        </a:cubicBezTo>
                        <a:cubicBezTo>
                          <a:pt x="3089" y="7645"/>
                          <a:pt x="12517" y="3712"/>
                          <a:pt x="19797" y="4527"/>
                        </a:cubicBezTo>
                        <a:cubicBezTo>
                          <a:pt x="19043" y="2388"/>
                          <a:pt x="18648" y="1517"/>
                          <a:pt x="15812" y="0"/>
                        </a:cubicBezTo>
                        <a:close/>
                        <a:moveTo>
                          <a:pt x="15812" y="0"/>
                        </a:moveTo>
                      </a:path>
                    </a:pathLst>
                  </a:custGeom>
                  <a:solidFill>
                    <a:schemeClr val="bg1"/>
                  </a:solidFill>
                  <a:ln>
                    <a:noFill/>
                  </a:ln>
                </p:spPr>
                <p:txBody>
                  <a:bodyPr lIns="0" tIns="0" rIns="0" bIns="0"/>
                  <a:lstStyle/>
                  <a:p>
                    <a:endParaRPr lang="en-US"/>
                  </a:p>
                </p:txBody>
              </p:sp>
              <p:sp>
                <p:nvSpPr>
                  <p:cNvPr id="69" name="AutoShape 111"/>
                  <p:cNvSpPr/>
                  <p:nvPr/>
                </p:nvSpPr>
                <p:spPr bwMode="auto">
                  <a:xfrm>
                    <a:off x="256" y="176"/>
                    <a:ext cx="15" cy="228"/>
                  </a:xfrm>
                  <a:custGeom>
                    <a:avLst/>
                    <a:gdLst/>
                    <a:ahLst/>
                    <a:cxnLst/>
                    <a:rect l="0" t="0" r="r" b="b"/>
                    <a:pathLst>
                      <a:path w="18859" h="21600">
                        <a:moveTo>
                          <a:pt x="12880" y="21600"/>
                        </a:moveTo>
                        <a:cubicBezTo>
                          <a:pt x="11933" y="14269"/>
                          <a:pt x="13353" y="5174"/>
                          <a:pt x="18859" y="0"/>
                        </a:cubicBezTo>
                        <a:cubicBezTo>
                          <a:pt x="-801" y="5647"/>
                          <a:pt x="-2741" y="14510"/>
                          <a:pt x="2482" y="21590"/>
                        </a:cubicBezTo>
                        <a:cubicBezTo>
                          <a:pt x="5935" y="21593"/>
                          <a:pt x="9398" y="21599"/>
                          <a:pt x="12880" y="21600"/>
                        </a:cubicBezTo>
                        <a:close/>
                        <a:moveTo>
                          <a:pt x="12880" y="21600"/>
                        </a:moveTo>
                      </a:path>
                    </a:pathLst>
                  </a:custGeom>
                  <a:solidFill>
                    <a:schemeClr val="bg1"/>
                  </a:solidFill>
                  <a:ln>
                    <a:noFill/>
                  </a:ln>
                </p:spPr>
                <p:txBody>
                  <a:bodyPr lIns="0" tIns="0" rIns="0" bIns="0"/>
                  <a:lstStyle/>
                  <a:p>
                    <a:endParaRPr lang="en-US"/>
                  </a:p>
                </p:txBody>
              </p:sp>
            </p:grpSp>
          </p:grpSp>
        </p:grpSp>
        <p:grpSp>
          <p:nvGrpSpPr>
            <p:cNvPr id="38" name="Group 37"/>
            <p:cNvGrpSpPr/>
            <p:nvPr/>
          </p:nvGrpSpPr>
          <p:grpSpPr>
            <a:xfrm>
              <a:off x="3280036" y="5031645"/>
              <a:ext cx="748498" cy="208832"/>
              <a:chOff x="2092509" y="5676231"/>
              <a:chExt cx="748498" cy="208832"/>
            </a:xfrm>
          </p:grpSpPr>
          <p:grpSp>
            <p:nvGrpSpPr>
              <p:cNvPr id="39" name="Group 38"/>
              <p:cNvGrpSpPr/>
              <p:nvPr/>
            </p:nvGrpSpPr>
            <p:grpSpPr>
              <a:xfrm>
                <a:off x="2092509" y="5676231"/>
                <a:ext cx="208832" cy="208832"/>
                <a:chOff x="2038534" y="5676231"/>
                <a:chExt cx="208832" cy="208832"/>
              </a:xfrm>
            </p:grpSpPr>
            <p:sp>
              <p:nvSpPr>
                <p:cNvPr id="46" name="Freeform 9"/>
                <p:cNvSpPr/>
                <p:nvPr/>
              </p:nvSpPr>
              <p:spPr bwMode="auto">
                <a:xfrm>
                  <a:off x="2081990" y="5720545"/>
                  <a:ext cx="128659" cy="128659"/>
                </a:xfrm>
                <a:custGeom>
                  <a:avLst/>
                  <a:gdLst>
                    <a:gd name="T0" fmla="*/ 360 w 360"/>
                    <a:gd name="T1" fmla="*/ 60 h 360"/>
                    <a:gd name="T2" fmla="*/ 300 w 360"/>
                    <a:gd name="T3" fmla="*/ 0 h 360"/>
                    <a:gd name="T4" fmla="*/ 60 w 360"/>
                    <a:gd name="T5" fmla="*/ 0 h 360"/>
                    <a:gd name="T6" fmla="*/ 0 w 360"/>
                    <a:gd name="T7" fmla="*/ 60 h 360"/>
                    <a:gd name="T8" fmla="*/ 0 w 360"/>
                    <a:gd name="T9" fmla="*/ 300 h 360"/>
                    <a:gd name="T10" fmla="*/ 60 w 360"/>
                    <a:gd name="T11" fmla="*/ 360 h 360"/>
                    <a:gd name="T12" fmla="*/ 180 w 360"/>
                    <a:gd name="T13" fmla="*/ 360 h 360"/>
                    <a:gd name="T14" fmla="*/ 180 w 360"/>
                    <a:gd name="T15" fmla="*/ 224 h 360"/>
                    <a:gd name="T16" fmla="*/ 136 w 360"/>
                    <a:gd name="T17" fmla="*/ 224 h 360"/>
                    <a:gd name="T18" fmla="*/ 136 w 360"/>
                    <a:gd name="T19" fmla="*/ 164 h 360"/>
                    <a:gd name="T20" fmla="*/ 180 w 360"/>
                    <a:gd name="T21" fmla="*/ 164 h 360"/>
                    <a:gd name="T22" fmla="*/ 180 w 360"/>
                    <a:gd name="T23" fmla="*/ 141 h 360"/>
                    <a:gd name="T24" fmla="*/ 248 w 360"/>
                    <a:gd name="T25" fmla="*/ 64 h 360"/>
                    <a:gd name="T26" fmla="*/ 296 w 360"/>
                    <a:gd name="T27" fmla="*/ 64 h 360"/>
                    <a:gd name="T28" fmla="*/ 296 w 360"/>
                    <a:gd name="T29" fmla="*/ 124 h 360"/>
                    <a:gd name="T30" fmla="*/ 248 w 360"/>
                    <a:gd name="T31" fmla="*/ 124 h 360"/>
                    <a:gd name="T32" fmla="*/ 236 w 360"/>
                    <a:gd name="T33" fmla="*/ 140 h 360"/>
                    <a:gd name="T34" fmla="*/ 236 w 360"/>
                    <a:gd name="T35" fmla="*/ 164 h 360"/>
                    <a:gd name="T36" fmla="*/ 296 w 360"/>
                    <a:gd name="T37" fmla="*/ 164 h 360"/>
                    <a:gd name="T38" fmla="*/ 296 w 360"/>
                    <a:gd name="T39" fmla="*/ 224 h 360"/>
                    <a:gd name="T40" fmla="*/ 236 w 360"/>
                    <a:gd name="T41" fmla="*/ 224 h 360"/>
                    <a:gd name="T42" fmla="*/ 236 w 360"/>
                    <a:gd name="T43" fmla="*/ 360 h 360"/>
                    <a:gd name="T44" fmla="*/ 300 w 360"/>
                    <a:gd name="T45" fmla="*/ 360 h 360"/>
                    <a:gd name="T46" fmla="*/ 360 w 360"/>
                    <a:gd name="T47" fmla="*/ 300 h 360"/>
                    <a:gd name="T48" fmla="*/ 360 w 360"/>
                    <a:gd name="T49" fmla="*/ 6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0" h="360">
                      <a:moveTo>
                        <a:pt x="360" y="60"/>
                      </a:moveTo>
                      <a:cubicBezTo>
                        <a:pt x="360" y="29"/>
                        <a:pt x="332" y="0"/>
                        <a:pt x="300" y="0"/>
                      </a:cubicBezTo>
                      <a:cubicBezTo>
                        <a:pt x="60" y="0"/>
                        <a:pt x="60" y="0"/>
                        <a:pt x="60" y="0"/>
                      </a:cubicBezTo>
                      <a:cubicBezTo>
                        <a:pt x="28" y="0"/>
                        <a:pt x="0" y="29"/>
                        <a:pt x="0" y="60"/>
                      </a:cubicBezTo>
                      <a:cubicBezTo>
                        <a:pt x="0" y="300"/>
                        <a:pt x="0" y="300"/>
                        <a:pt x="0" y="300"/>
                      </a:cubicBezTo>
                      <a:cubicBezTo>
                        <a:pt x="0" y="332"/>
                        <a:pt x="28" y="360"/>
                        <a:pt x="60" y="360"/>
                      </a:cubicBezTo>
                      <a:cubicBezTo>
                        <a:pt x="180" y="360"/>
                        <a:pt x="180" y="360"/>
                        <a:pt x="180" y="360"/>
                      </a:cubicBezTo>
                      <a:cubicBezTo>
                        <a:pt x="180" y="224"/>
                        <a:pt x="180" y="224"/>
                        <a:pt x="180" y="224"/>
                      </a:cubicBezTo>
                      <a:cubicBezTo>
                        <a:pt x="136" y="224"/>
                        <a:pt x="136" y="224"/>
                        <a:pt x="136" y="224"/>
                      </a:cubicBezTo>
                      <a:cubicBezTo>
                        <a:pt x="136" y="164"/>
                        <a:pt x="136" y="164"/>
                        <a:pt x="136" y="164"/>
                      </a:cubicBezTo>
                      <a:cubicBezTo>
                        <a:pt x="180" y="164"/>
                        <a:pt x="180" y="164"/>
                        <a:pt x="180" y="164"/>
                      </a:cubicBezTo>
                      <a:cubicBezTo>
                        <a:pt x="180" y="141"/>
                        <a:pt x="180" y="141"/>
                        <a:pt x="180" y="141"/>
                      </a:cubicBezTo>
                      <a:cubicBezTo>
                        <a:pt x="180" y="100"/>
                        <a:pt x="210" y="64"/>
                        <a:pt x="248" y="64"/>
                      </a:cubicBezTo>
                      <a:cubicBezTo>
                        <a:pt x="296" y="64"/>
                        <a:pt x="296" y="64"/>
                        <a:pt x="296" y="64"/>
                      </a:cubicBezTo>
                      <a:cubicBezTo>
                        <a:pt x="296" y="124"/>
                        <a:pt x="296" y="124"/>
                        <a:pt x="296" y="124"/>
                      </a:cubicBezTo>
                      <a:cubicBezTo>
                        <a:pt x="248" y="124"/>
                        <a:pt x="248" y="124"/>
                        <a:pt x="248" y="124"/>
                      </a:cubicBezTo>
                      <a:cubicBezTo>
                        <a:pt x="242" y="124"/>
                        <a:pt x="236" y="131"/>
                        <a:pt x="236" y="140"/>
                      </a:cubicBezTo>
                      <a:cubicBezTo>
                        <a:pt x="236" y="164"/>
                        <a:pt x="236" y="164"/>
                        <a:pt x="236" y="164"/>
                      </a:cubicBezTo>
                      <a:cubicBezTo>
                        <a:pt x="296" y="164"/>
                        <a:pt x="296" y="164"/>
                        <a:pt x="296" y="164"/>
                      </a:cubicBezTo>
                      <a:cubicBezTo>
                        <a:pt x="296" y="224"/>
                        <a:pt x="296" y="224"/>
                        <a:pt x="296" y="224"/>
                      </a:cubicBezTo>
                      <a:cubicBezTo>
                        <a:pt x="236" y="224"/>
                        <a:pt x="236" y="224"/>
                        <a:pt x="236" y="224"/>
                      </a:cubicBezTo>
                      <a:cubicBezTo>
                        <a:pt x="236" y="360"/>
                        <a:pt x="236" y="360"/>
                        <a:pt x="236" y="360"/>
                      </a:cubicBezTo>
                      <a:cubicBezTo>
                        <a:pt x="300" y="360"/>
                        <a:pt x="300" y="360"/>
                        <a:pt x="300" y="360"/>
                      </a:cubicBezTo>
                      <a:cubicBezTo>
                        <a:pt x="332" y="360"/>
                        <a:pt x="360" y="332"/>
                        <a:pt x="360" y="300"/>
                      </a:cubicBezTo>
                      <a:lnTo>
                        <a:pt x="360" y="60"/>
                      </a:lnTo>
                      <a:close/>
                    </a:path>
                  </a:pathLst>
                </a:custGeom>
                <a:solidFill>
                  <a:schemeClr val="bg1">
                    <a:lumMod val="85000"/>
                  </a:schemeClr>
                </a:solidFill>
                <a:ln>
                  <a:noFill/>
                </a:ln>
              </p:spPr>
              <p:txBody>
                <a:bodyPr vert="horz" wrap="square" lIns="91440" tIns="45720" rIns="91440" bIns="45720" numCol="1" anchor="t" anchorCtr="0" compatLnSpc="1"/>
                <a:lstStyle/>
                <a:p>
                  <a:endParaRPr lang="id-ID"/>
                </a:p>
              </p:txBody>
            </p:sp>
            <p:sp>
              <p:nvSpPr>
                <p:cNvPr id="47" name="Oval 46"/>
                <p:cNvSpPr/>
                <p:nvPr/>
              </p:nvSpPr>
              <p:spPr>
                <a:xfrm>
                  <a:off x="2038534" y="5676231"/>
                  <a:ext cx="208832" cy="20883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p:cNvGrpSpPr/>
              <p:nvPr/>
            </p:nvGrpSpPr>
            <p:grpSpPr>
              <a:xfrm>
                <a:off x="2362200" y="5676231"/>
                <a:ext cx="208832" cy="208832"/>
                <a:chOff x="2444750" y="5676231"/>
                <a:chExt cx="208832" cy="208832"/>
              </a:xfrm>
            </p:grpSpPr>
            <p:sp>
              <p:nvSpPr>
                <p:cNvPr id="44" name="Freeform 13"/>
                <p:cNvSpPr/>
                <p:nvPr/>
              </p:nvSpPr>
              <p:spPr bwMode="auto">
                <a:xfrm>
                  <a:off x="2505645" y="5720545"/>
                  <a:ext cx="90502" cy="121519"/>
                </a:xfrm>
                <a:custGeom>
                  <a:avLst/>
                  <a:gdLst>
                    <a:gd name="T0" fmla="*/ 223 w 268"/>
                    <a:gd name="T1" fmla="*/ 270 h 360"/>
                    <a:gd name="T2" fmla="*/ 134 w 268"/>
                    <a:gd name="T3" fmla="*/ 270 h 360"/>
                    <a:gd name="T4" fmla="*/ 103 w 268"/>
                    <a:gd name="T5" fmla="*/ 257 h 360"/>
                    <a:gd name="T6" fmla="*/ 90 w 268"/>
                    <a:gd name="T7" fmla="*/ 225 h 360"/>
                    <a:gd name="T8" fmla="*/ 90 w 268"/>
                    <a:gd name="T9" fmla="*/ 194 h 360"/>
                    <a:gd name="T10" fmla="*/ 216 w 268"/>
                    <a:gd name="T11" fmla="*/ 194 h 360"/>
                    <a:gd name="T12" fmla="*/ 246 w 268"/>
                    <a:gd name="T13" fmla="*/ 182 h 360"/>
                    <a:gd name="T14" fmla="*/ 258 w 268"/>
                    <a:gd name="T15" fmla="*/ 152 h 360"/>
                    <a:gd name="T16" fmla="*/ 246 w 268"/>
                    <a:gd name="T17" fmla="*/ 123 h 360"/>
                    <a:gd name="T18" fmla="*/ 216 w 268"/>
                    <a:gd name="T19" fmla="*/ 110 h 360"/>
                    <a:gd name="T20" fmla="*/ 90 w 268"/>
                    <a:gd name="T21" fmla="*/ 110 h 360"/>
                    <a:gd name="T22" fmla="*/ 90 w 268"/>
                    <a:gd name="T23" fmla="*/ 45 h 360"/>
                    <a:gd name="T24" fmla="*/ 77 w 268"/>
                    <a:gd name="T25" fmla="*/ 13 h 360"/>
                    <a:gd name="T26" fmla="*/ 45 w 268"/>
                    <a:gd name="T27" fmla="*/ 0 h 360"/>
                    <a:gd name="T28" fmla="*/ 13 w 268"/>
                    <a:gd name="T29" fmla="*/ 13 h 360"/>
                    <a:gd name="T30" fmla="*/ 0 w 268"/>
                    <a:gd name="T31" fmla="*/ 45 h 360"/>
                    <a:gd name="T32" fmla="*/ 0 w 268"/>
                    <a:gd name="T33" fmla="*/ 225 h 360"/>
                    <a:gd name="T34" fmla="*/ 39 w 268"/>
                    <a:gd name="T35" fmla="*/ 321 h 360"/>
                    <a:gd name="T36" fmla="*/ 134 w 268"/>
                    <a:gd name="T37" fmla="*/ 360 h 360"/>
                    <a:gd name="T38" fmla="*/ 223 w 268"/>
                    <a:gd name="T39" fmla="*/ 360 h 360"/>
                    <a:gd name="T40" fmla="*/ 255 w 268"/>
                    <a:gd name="T41" fmla="*/ 347 h 360"/>
                    <a:gd name="T42" fmla="*/ 268 w 268"/>
                    <a:gd name="T43" fmla="*/ 315 h 360"/>
                    <a:gd name="T44" fmla="*/ 255 w 268"/>
                    <a:gd name="T45" fmla="*/ 283 h 360"/>
                    <a:gd name="T46" fmla="*/ 223 w 268"/>
                    <a:gd name="T47" fmla="*/ 27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8" h="360">
                      <a:moveTo>
                        <a:pt x="223" y="270"/>
                      </a:moveTo>
                      <a:cubicBezTo>
                        <a:pt x="134" y="270"/>
                        <a:pt x="134" y="270"/>
                        <a:pt x="134" y="270"/>
                      </a:cubicBezTo>
                      <a:cubicBezTo>
                        <a:pt x="122" y="270"/>
                        <a:pt x="111" y="266"/>
                        <a:pt x="103" y="257"/>
                      </a:cubicBezTo>
                      <a:cubicBezTo>
                        <a:pt x="94" y="248"/>
                        <a:pt x="90" y="238"/>
                        <a:pt x="90" y="225"/>
                      </a:cubicBezTo>
                      <a:cubicBezTo>
                        <a:pt x="90" y="194"/>
                        <a:pt x="90" y="194"/>
                        <a:pt x="90" y="194"/>
                      </a:cubicBezTo>
                      <a:cubicBezTo>
                        <a:pt x="216" y="194"/>
                        <a:pt x="216" y="194"/>
                        <a:pt x="216" y="194"/>
                      </a:cubicBezTo>
                      <a:cubicBezTo>
                        <a:pt x="228" y="194"/>
                        <a:pt x="238" y="190"/>
                        <a:pt x="246" y="182"/>
                      </a:cubicBezTo>
                      <a:cubicBezTo>
                        <a:pt x="254" y="173"/>
                        <a:pt x="258" y="163"/>
                        <a:pt x="258" y="152"/>
                      </a:cubicBezTo>
                      <a:cubicBezTo>
                        <a:pt x="258" y="141"/>
                        <a:pt x="254" y="131"/>
                        <a:pt x="246" y="123"/>
                      </a:cubicBezTo>
                      <a:cubicBezTo>
                        <a:pt x="238" y="114"/>
                        <a:pt x="228" y="110"/>
                        <a:pt x="216" y="110"/>
                      </a:cubicBezTo>
                      <a:cubicBezTo>
                        <a:pt x="90" y="110"/>
                        <a:pt x="90" y="110"/>
                        <a:pt x="90" y="110"/>
                      </a:cubicBezTo>
                      <a:cubicBezTo>
                        <a:pt x="90" y="45"/>
                        <a:pt x="90" y="45"/>
                        <a:pt x="90" y="45"/>
                      </a:cubicBezTo>
                      <a:cubicBezTo>
                        <a:pt x="90" y="33"/>
                        <a:pt x="85" y="22"/>
                        <a:pt x="77" y="13"/>
                      </a:cubicBezTo>
                      <a:cubicBezTo>
                        <a:pt x="68" y="4"/>
                        <a:pt x="57" y="0"/>
                        <a:pt x="45" y="0"/>
                      </a:cubicBezTo>
                      <a:cubicBezTo>
                        <a:pt x="33" y="0"/>
                        <a:pt x="22" y="4"/>
                        <a:pt x="13" y="13"/>
                      </a:cubicBezTo>
                      <a:cubicBezTo>
                        <a:pt x="4" y="22"/>
                        <a:pt x="0" y="32"/>
                        <a:pt x="0" y="45"/>
                      </a:cubicBezTo>
                      <a:cubicBezTo>
                        <a:pt x="0" y="225"/>
                        <a:pt x="0" y="225"/>
                        <a:pt x="0" y="225"/>
                      </a:cubicBezTo>
                      <a:cubicBezTo>
                        <a:pt x="0" y="263"/>
                        <a:pt x="13" y="294"/>
                        <a:pt x="39" y="321"/>
                      </a:cubicBezTo>
                      <a:cubicBezTo>
                        <a:pt x="66" y="347"/>
                        <a:pt x="97" y="360"/>
                        <a:pt x="134" y="360"/>
                      </a:cubicBezTo>
                      <a:cubicBezTo>
                        <a:pt x="223" y="360"/>
                        <a:pt x="223" y="360"/>
                        <a:pt x="223" y="360"/>
                      </a:cubicBezTo>
                      <a:cubicBezTo>
                        <a:pt x="235" y="360"/>
                        <a:pt x="246" y="356"/>
                        <a:pt x="255" y="347"/>
                      </a:cubicBezTo>
                      <a:cubicBezTo>
                        <a:pt x="264" y="338"/>
                        <a:pt x="268" y="327"/>
                        <a:pt x="268" y="315"/>
                      </a:cubicBezTo>
                      <a:cubicBezTo>
                        <a:pt x="268" y="303"/>
                        <a:pt x="264" y="292"/>
                        <a:pt x="255" y="283"/>
                      </a:cubicBezTo>
                      <a:cubicBezTo>
                        <a:pt x="246" y="274"/>
                        <a:pt x="235" y="270"/>
                        <a:pt x="223" y="270"/>
                      </a:cubicBezTo>
                      <a:close/>
                    </a:path>
                  </a:pathLst>
                </a:custGeom>
                <a:solidFill>
                  <a:schemeClr val="bg1">
                    <a:lumMod val="85000"/>
                  </a:schemeClr>
                </a:solidFill>
                <a:ln>
                  <a:noFill/>
                </a:ln>
              </p:spPr>
              <p:txBody>
                <a:bodyPr vert="horz" wrap="square" lIns="91440" tIns="45720" rIns="91440" bIns="45720" numCol="1" anchor="t" anchorCtr="0" compatLnSpc="1"/>
                <a:lstStyle/>
                <a:p>
                  <a:endParaRPr lang="id-ID"/>
                </a:p>
              </p:txBody>
            </p:sp>
            <p:sp>
              <p:nvSpPr>
                <p:cNvPr id="45" name="Oval 44"/>
                <p:cNvSpPr/>
                <p:nvPr/>
              </p:nvSpPr>
              <p:spPr>
                <a:xfrm>
                  <a:off x="2444750" y="5676231"/>
                  <a:ext cx="208832" cy="20883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p:cNvGrpSpPr/>
              <p:nvPr/>
            </p:nvGrpSpPr>
            <p:grpSpPr>
              <a:xfrm>
                <a:off x="2632175" y="5676231"/>
                <a:ext cx="208832" cy="208832"/>
                <a:chOff x="2632175" y="5676231"/>
                <a:chExt cx="208832" cy="208832"/>
              </a:xfrm>
            </p:grpSpPr>
            <p:sp>
              <p:nvSpPr>
                <p:cNvPr id="42" name="Freeform 5"/>
                <p:cNvSpPr>
                  <a:spLocks noEditPoints="1"/>
                </p:cNvSpPr>
                <p:nvPr/>
              </p:nvSpPr>
              <p:spPr bwMode="auto">
                <a:xfrm>
                  <a:off x="2668578" y="5711020"/>
                  <a:ext cx="138883" cy="139046"/>
                </a:xfrm>
                <a:custGeom>
                  <a:avLst/>
                  <a:gdLst>
                    <a:gd name="T0" fmla="*/ 345 w 360"/>
                    <a:gd name="T1" fmla="*/ 206 h 360"/>
                    <a:gd name="T2" fmla="*/ 347 w 360"/>
                    <a:gd name="T3" fmla="*/ 180 h 360"/>
                    <a:gd name="T4" fmla="*/ 180 w 360"/>
                    <a:gd name="T5" fmla="*/ 13 h 360"/>
                    <a:gd name="T6" fmla="*/ 154 w 360"/>
                    <a:gd name="T7" fmla="*/ 15 h 360"/>
                    <a:gd name="T8" fmla="*/ 101 w 360"/>
                    <a:gd name="T9" fmla="*/ 0 h 360"/>
                    <a:gd name="T10" fmla="*/ 0 w 360"/>
                    <a:gd name="T11" fmla="*/ 101 h 360"/>
                    <a:gd name="T12" fmla="*/ 15 w 360"/>
                    <a:gd name="T13" fmla="*/ 154 h 360"/>
                    <a:gd name="T14" fmla="*/ 13 w 360"/>
                    <a:gd name="T15" fmla="*/ 180 h 360"/>
                    <a:gd name="T16" fmla="*/ 180 w 360"/>
                    <a:gd name="T17" fmla="*/ 347 h 360"/>
                    <a:gd name="T18" fmla="*/ 206 w 360"/>
                    <a:gd name="T19" fmla="*/ 345 h 360"/>
                    <a:gd name="T20" fmla="*/ 259 w 360"/>
                    <a:gd name="T21" fmla="*/ 360 h 360"/>
                    <a:gd name="T22" fmla="*/ 360 w 360"/>
                    <a:gd name="T23" fmla="*/ 259 h 360"/>
                    <a:gd name="T24" fmla="*/ 345 w 360"/>
                    <a:gd name="T25" fmla="*/ 206 h 360"/>
                    <a:gd name="T26" fmla="*/ 259 w 360"/>
                    <a:gd name="T27" fmla="*/ 256 h 360"/>
                    <a:gd name="T28" fmla="*/ 228 w 360"/>
                    <a:gd name="T29" fmla="*/ 280 h 360"/>
                    <a:gd name="T30" fmla="*/ 180 w 360"/>
                    <a:gd name="T31" fmla="*/ 288 h 360"/>
                    <a:gd name="T32" fmla="*/ 125 w 360"/>
                    <a:gd name="T33" fmla="*/ 277 h 360"/>
                    <a:gd name="T34" fmla="*/ 100 w 360"/>
                    <a:gd name="T35" fmla="*/ 254 h 360"/>
                    <a:gd name="T36" fmla="*/ 90 w 360"/>
                    <a:gd name="T37" fmla="*/ 227 h 360"/>
                    <a:gd name="T38" fmla="*/ 96 w 360"/>
                    <a:gd name="T39" fmla="*/ 213 h 360"/>
                    <a:gd name="T40" fmla="*/ 111 w 360"/>
                    <a:gd name="T41" fmla="*/ 207 h 360"/>
                    <a:gd name="T42" fmla="*/ 124 w 360"/>
                    <a:gd name="T43" fmla="*/ 212 h 360"/>
                    <a:gd name="T44" fmla="*/ 133 w 360"/>
                    <a:gd name="T45" fmla="*/ 225 h 360"/>
                    <a:gd name="T46" fmla="*/ 142 w 360"/>
                    <a:gd name="T47" fmla="*/ 241 h 360"/>
                    <a:gd name="T48" fmla="*/ 155 w 360"/>
                    <a:gd name="T49" fmla="*/ 252 h 360"/>
                    <a:gd name="T50" fmla="*/ 179 w 360"/>
                    <a:gd name="T51" fmla="*/ 256 h 360"/>
                    <a:gd name="T52" fmla="*/ 211 w 360"/>
                    <a:gd name="T53" fmla="*/ 247 h 360"/>
                    <a:gd name="T54" fmla="*/ 224 w 360"/>
                    <a:gd name="T55" fmla="*/ 226 h 360"/>
                    <a:gd name="T56" fmla="*/ 217 w 360"/>
                    <a:gd name="T57" fmla="*/ 210 h 360"/>
                    <a:gd name="T58" fmla="*/ 200 w 360"/>
                    <a:gd name="T59" fmla="*/ 200 h 360"/>
                    <a:gd name="T60" fmla="*/ 171 w 360"/>
                    <a:gd name="T61" fmla="*/ 193 h 360"/>
                    <a:gd name="T62" fmla="*/ 130 w 360"/>
                    <a:gd name="T63" fmla="*/ 181 h 360"/>
                    <a:gd name="T64" fmla="*/ 104 w 360"/>
                    <a:gd name="T65" fmla="*/ 161 h 360"/>
                    <a:gd name="T66" fmla="*/ 94 w 360"/>
                    <a:gd name="T67" fmla="*/ 131 h 360"/>
                    <a:gd name="T68" fmla="*/ 105 w 360"/>
                    <a:gd name="T69" fmla="*/ 100 h 360"/>
                    <a:gd name="T70" fmla="*/ 134 w 360"/>
                    <a:gd name="T71" fmla="*/ 79 h 360"/>
                    <a:gd name="T72" fmla="*/ 179 w 360"/>
                    <a:gd name="T73" fmla="*/ 72 h 360"/>
                    <a:gd name="T74" fmla="*/ 215 w 360"/>
                    <a:gd name="T75" fmla="*/ 77 h 360"/>
                    <a:gd name="T76" fmla="*/ 241 w 360"/>
                    <a:gd name="T77" fmla="*/ 89 h 360"/>
                    <a:gd name="T78" fmla="*/ 255 w 360"/>
                    <a:gd name="T79" fmla="*/ 106 h 360"/>
                    <a:gd name="T80" fmla="*/ 260 w 360"/>
                    <a:gd name="T81" fmla="*/ 123 h 360"/>
                    <a:gd name="T82" fmla="*/ 254 w 360"/>
                    <a:gd name="T83" fmla="*/ 137 h 360"/>
                    <a:gd name="T84" fmla="*/ 239 w 360"/>
                    <a:gd name="T85" fmla="*/ 144 h 360"/>
                    <a:gd name="T86" fmla="*/ 227 w 360"/>
                    <a:gd name="T87" fmla="*/ 140 h 360"/>
                    <a:gd name="T88" fmla="*/ 218 w 360"/>
                    <a:gd name="T89" fmla="*/ 128 h 360"/>
                    <a:gd name="T90" fmla="*/ 203 w 360"/>
                    <a:gd name="T91" fmla="*/ 110 h 360"/>
                    <a:gd name="T92" fmla="*/ 176 w 360"/>
                    <a:gd name="T93" fmla="*/ 103 h 360"/>
                    <a:gd name="T94" fmla="*/ 148 w 360"/>
                    <a:gd name="T95" fmla="*/ 110 h 360"/>
                    <a:gd name="T96" fmla="*/ 138 w 360"/>
                    <a:gd name="T97" fmla="*/ 127 h 360"/>
                    <a:gd name="T98" fmla="*/ 141 w 360"/>
                    <a:gd name="T99" fmla="*/ 137 h 360"/>
                    <a:gd name="T100" fmla="*/ 151 w 360"/>
                    <a:gd name="T101" fmla="*/ 145 h 360"/>
                    <a:gd name="T102" fmla="*/ 164 w 360"/>
                    <a:gd name="T103" fmla="*/ 150 h 360"/>
                    <a:gd name="T104" fmla="*/ 186 w 360"/>
                    <a:gd name="T105" fmla="*/ 155 h 360"/>
                    <a:gd name="T106" fmla="*/ 220 w 360"/>
                    <a:gd name="T107" fmla="*/ 164 h 360"/>
                    <a:gd name="T108" fmla="*/ 247 w 360"/>
                    <a:gd name="T109" fmla="*/ 176 h 360"/>
                    <a:gd name="T110" fmla="*/ 264 w 360"/>
                    <a:gd name="T111" fmla="*/ 195 h 360"/>
                    <a:gd name="T112" fmla="*/ 270 w 360"/>
                    <a:gd name="T113" fmla="*/ 222 h 360"/>
                    <a:gd name="T114" fmla="*/ 259 w 360"/>
                    <a:gd name="T115" fmla="*/ 25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60" h="360">
                      <a:moveTo>
                        <a:pt x="345" y="206"/>
                      </a:moveTo>
                      <a:cubicBezTo>
                        <a:pt x="346" y="198"/>
                        <a:pt x="347" y="189"/>
                        <a:pt x="347" y="180"/>
                      </a:cubicBezTo>
                      <a:cubicBezTo>
                        <a:pt x="347" y="88"/>
                        <a:pt x="272" y="13"/>
                        <a:pt x="180" y="13"/>
                      </a:cubicBezTo>
                      <a:cubicBezTo>
                        <a:pt x="171" y="13"/>
                        <a:pt x="162" y="14"/>
                        <a:pt x="154" y="15"/>
                      </a:cubicBezTo>
                      <a:cubicBezTo>
                        <a:pt x="139" y="6"/>
                        <a:pt x="120" y="0"/>
                        <a:pt x="101" y="0"/>
                      </a:cubicBezTo>
                      <a:cubicBezTo>
                        <a:pt x="45" y="0"/>
                        <a:pt x="0" y="45"/>
                        <a:pt x="0" y="101"/>
                      </a:cubicBezTo>
                      <a:cubicBezTo>
                        <a:pt x="0" y="120"/>
                        <a:pt x="6" y="139"/>
                        <a:pt x="15" y="154"/>
                      </a:cubicBezTo>
                      <a:cubicBezTo>
                        <a:pt x="14" y="163"/>
                        <a:pt x="13" y="171"/>
                        <a:pt x="13" y="180"/>
                      </a:cubicBezTo>
                      <a:cubicBezTo>
                        <a:pt x="13" y="272"/>
                        <a:pt x="88" y="347"/>
                        <a:pt x="180" y="347"/>
                      </a:cubicBezTo>
                      <a:cubicBezTo>
                        <a:pt x="189" y="347"/>
                        <a:pt x="198" y="346"/>
                        <a:pt x="206" y="345"/>
                      </a:cubicBezTo>
                      <a:cubicBezTo>
                        <a:pt x="221" y="355"/>
                        <a:pt x="240" y="360"/>
                        <a:pt x="259" y="360"/>
                      </a:cubicBezTo>
                      <a:cubicBezTo>
                        <a:pt x="315" y="360"/>
                        <a:pt x="360" y="315"/>
                        <a:pt x="360" y="259"/>
                      </a:cubicBezTo>
                      <a:cubicBezTo>
                        <a:pt x="360" y="240"/>
                        <a:pt x="355" y="222"/>
                        <a:pt x="345" y="206"/>
                      </a:cubicBezTo>
                      <a:close/>
                      <a:moveTo>
                        <a:pt x="259" y="256"/>
                      </a:moveTo>
                      <a:cubicBezTo>
                        <a:pt x="252" y="266"/>
                        <a:pt x="242" y="274"/>
                        <a:pt x="228" y="280"/>
                      </a:cubicBezTo>
                      <a:cubicBezTo>
                        <a:pt x="215" y="286"/>
                        <a:pt x="199" y="288"/>
                        <a:pt x="180" y="288"/>
                      </a:cubicBezTo>
                      <a:cubicBezTo>
                        <a:pt x="158" y="288"/>
                        <a:pt x="139" y="285"/>
                        <a:pt x="125" y="277"/>
                      </a:cubicBezTo>
                      <a:cubicBezTo>
                        <a:pt x="115" y="271"/>
                        <a:pt x="106" y="264"/>
                        <a:pt x="100" y="254"/>
                      </a:cubicBezTo>
                      <a:cubicBezTo>
                        <a:pt x="93" y="245"/>
                        <a:pt x="90" y="236"/>
                        <a:pt x="90" y="227"/>
                      </a:cubicBezTo>
                      <a:cubicBezTo>
                        <a:pt x="90" y="221"/>
                        <a:pt x="92" y="217"/>
                        <a:pt x="96" y="213"/>
                      </a:cubicBezTo>
                      <a:cubicBezTo>
                        <a:pt x="100" y="209"/>
                        <a:pt x="105" y="207"/>
                        <a:pt x="111" y="207"/>
                      </a:cubicBezTo>
                      <a:cubicBezTo>
                        <a:pt x="116" y="207"/>
                        <a:pt x="120" y="209"/>
                        <a:pt x="124" y="212"/>
                      </a:cubicBezTo>
                      <a:cubicBezTo>
                        <a:pt x="127" y="215"/>
                        <a:pt x="130" y="219"/>
                        <a:pt x="133" y="225"/>
                      </a:cubicBezTo>
                      <a:cubicBezTo>
                        <a:pt x="135" y="231"/>
                        <a:pt x="138" y="237"/>
                        <a:pt x="142" y="241"/>
                      </a:cubicBezTo>
                      <a:cubicBezTo>
                        <a:pt x="145" y="245"/>
                        <a:pt x="150" y="249"/>
                        <a:pt x="155" y="252"/>
                      </a:cubicBezTo>
                      <a:cubicBezTo>
                        <a:pt x="161" y="255"/>
                        <a:pt x="169" y="256"/>
                        <a:pt x="179" y="256"/>
                      </a:cubicBezTo>
                      <a:cubicBezTo>
                        <a:pt x="192" y="256"/>
                        <a:pt x="203" y="253"/>
                        <a:pt x="211" y="247"/>
                      </a:cubicBezTo>
                      <a:cubicBezTo>
                        <a:pt x="220" y="242"/>
                        <a:pt x="224" y="235"/>
                        <a:pt x="224" y="226"/>
                      </a:cubicBezTo>
                      <a:cubicBezTo>
                        <a:pt x="224" y="219"/>
                        <a:pt x="221" y="214"/>
                        <a:pt x="217" y="210"/>
                      </a:cubicBezTo>
                      <a:cubicBezTo>
                        <a:pt x="213" y="206"/>
                        <a:pt x="207" y="203"/>
                        <a:pt x="200" y="200"/>
                      </a:cubicBezTo>
                      <a:cubicBezTo>
                        <a:pt x="193" y="198"/>
                        <a:pt x="183" y="196"/>
                        <a:pt x="171" y="193"/>
                      </a:cubicBezTo>
                      <a:cubicBezTo>
                        <a:pt x="155" y="190"/>
                        <a:pt x="141" y="185"/>
                        <a:pt x="130" y="181"/>
                      </a:cubicBezTo>
                      <a:cubicBezTo>
                        <a:pt x="119" y="176"/>
                        <a:pt x="111" y="170"/>
                        <a:pt x="104" y="161"/>
                      </a:cubicBezTo>
                      <a:cubicBezTo>
                        <a:pt x="98" y="153"/>
                        <a:pt x="94" y="143"/>
                        <a:pt x="94" y="131"/>
                      </a:cubicBezTo>
                      <a:cubicBezTo>
                        <a:pt x="94" y="119"/>
                        <a:pt x="98" y="109"/>
                        <a:pt x="105" y="100"/>
                      </a:cubicBezTo>
                      <a:cubicBezTo>
                        <a:pt x="111" y="91"/>
                        <a:pt x="121" y="84"/>
                        <a:pt x="134" y="79"/>
                      </a:cubicBezTo>
                      <a:cubicBezTo>
                        <a:pt x="147" y="74"/>
                        <a:pt x="162" y="72"/>
                        <a:pt x="179" y="72"/>
                      </a:cubicBezTo>
                      <a:cubicBezTo>
                        <a:pt x="193" y="72"/>
                        <a:pt x="205" y="73"/>
                        <a:pt x="215" y="77"/>
                      </a:cubicBezTo>
                      <a:cubicBezTo>
                        <a:pt x="226" y="80"/>
                        <a:pt x="234" y="84"/>
                        <a:pt x="241" y="89"/>
                      </a:cubicBezTo>
                      <a:cubicBezTo>
                        <a:pt x="247" y="95"/>
                        <a:pt x="252" y="100"/>
                        <a:pt x="255" y="106"/>
                      </a:cubicBezTo>
                      <a:cubicBezTo>
                        <a:pt x="259" y="112"/>
                        <a:pt x="260" y="118"/>
                        <a:pt x="260" y="123"/>
                      </a:cubicBezTo>
                      <a:cubicBezTo>
                        <a:pt x="260" y="129"/>
                        <a:pt x="258" y="133"/>
                        <a:pt x="254" y="137"/>
                      </a:cubicBezTo>
                      <a:cubicBezTo>
                        <a:pt x="250" y="142"/>
                        <a:pt x="245" y="144"/>
                        <a:pt x="239" y="144"/>
                      </a:cubicBezTo>
                      <a:cubicBezTo>
                        <a:pt x="234" y="144"/>
                        <a:pt x="230" y="142"/>
                        <a:pt x="227" y="140"/>
                      </a:cubicBezTo>
                      <a:cubicBezTo>
                        <a:pt x="224" y="137"/>
                        <a:pt x="221" y="133"/>
                        <a:pt x="218" y="128"/>
                      </a:cubicBezTo>
                      <a:cubicBezTo>
                        <a:pt x="214" y="120"/>
                        <a:pt x="209" y="114"/>
                        <a:pt x="203" y="110"/>
                      </a:cubicBezTo>
                      <a:cubicBezTo>
                        <a:pt x="198" y="105"/>
                        <a:pt x="189" y="103"/>
                        <a:pt x="176" y="103"/>
                      </a:cubicBezTo>
                      <a:cubicBezTo>
                        <a:pt x="165" y="103"/>
                        <a:pt x="155" y="106"/>
                        <a:pt x="148" y="110"/>
                      </a:cubicBezTo>
                      <a:cubicBezTo>
                        <a:pt x="141" y="115"/>
                        <a:pt x="138" y="120"/>
                        <a:pt x="138" y="127"/>
                      </a:cubicBezTo>
                      <a:cubicBezTo>
                        <a:pt x="138" y="131"/>
                        <a:pt x="139" y="134"/>
                        <a:pt x="141" y="137"/>
                      </a:cubicBezTo>
                      <a:cubicBezTo>
                        <a:pt x="144" y="140"/>
                        <a:pt x="147" y="143"/>
                        <a:pt x="151" y="145"/>
                      </a:cubicBezTo>
                      <a:cubicBezTo>
                        <a:pt x="156" y="147"/>
                        <a:pt x="160" y="149"/>
                        <a:pt x="164" y="150"/>
                      </a:cubicBezTo>
                      <a:cubicBezTo>
                        <a:pt x="169" y="151"/>
                        <a:pt x="176" y="153"/>
                        <a:pt x="186" y="155"/>
                      </a:cubicBezTo>
                      <a:cubicBezTo>
                        <a:pt x="199" y="158"/>
                        <a:pt x="210" y="161"/>
                        <a:pt x="220" y="164"/>
                      </a:cubicBezTo>
                      <a:cubicBezTo>
                        <a:pt x="231" y="168"/>
                        <a:pt x="239" y="172"/>
                        <a:pt x="247" y="176"/>
                      </a:cubicBezTo>
                      <a:cubicBezTo>
                        <a:pt x="254" y="181"/>
                        <a:pt x="260" y="187"/>
                        <a:pt x="264" y="195"/>
                      </a:cubicBezTo>
                      <a:cubicBezTo>
                        <a:pt x="268" y="202"/>
                        <a:pt x="270" y="211"/>
                        <a:pt x="270" y="222"/>
                      </a:cubicBezTo>
                      <a:cubicBezTo>
                        <a:pt x="270" y="234"/>
                        <a:pt x="266" y="246"/>
                        <a:pt x="259" y="256"/>
                      </a:cubicBezTo>
                      <a:close/>
                    </a:path>
                  </a:pathLst>
                </a:custGeom>
                <a:solidFill>
                  <a:schemeClr val="bg1">
                    <a:lumMod val="85000"/>
                  </a:schemeClr>
                </a:solidFill>
                <a:ln>
                  <a:noFill/>
                </a:ln>
              </p:spPr>
              <p:txBody>
                <a:bodyPr vert="horz" wrap="square" lIns="91440" tIns="45720" rIns="91440" bIns="45720" numCol="1" anchor="t" anchorCtr="0" compatLnSpc="1"/>
                <a:lstStyle/>
                <a:p>
                  <a:endParaRPr lang="id-ID"/>
                </a:p>
              </p:txBody>
            </p:sp>
            <p:sp>
              <p:nvSpPr>
                <p:cNvPr id="43" name="Oval 42"/>
                <p:cNvSpPr/>
                <p:nvPr/>
              </p:nvSpPr>
              <p:spPr>
                <a:xfrm>
                  <a:off x="2632175" y="5676231"/>
                  <a:ext cx="208832" cy="20883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98" name="Group 97"/>
          <p:cNvGrpSpPr/>
          <p:nvPr/>
        </p:nvGrpSpPr>
        <p:grpSpPr>
          <a:xfrm>
            <a:off x="9239166" y="3500556"/>
            <a:ext cx="1547111" cy="1080948"/>
            <a:chOff x="1499925" y="2282855"/>
            <a:chExt cx="4233109" cy="2957622"/>
          </a:xfrm>
        </p:grpSpPr>
        <p:grpSp>
          <p:nvGrpSpPr>
            <p:cNvPr id="99" name="Group 98"/>
            <p:cNvGrpSpPr/>
            <p:nvPr/>
          </p:nvGrpSpPr>
          <p:grpSpPr>
            <a:xfrm>
              <a:off x="1499925" y="2282855"/>
              <a:ext cx="4233109" cy="2648131"/>
              <a:chOff x="1195126" y="2598116"/>
              <a:chExt cx="4008596" cy="2507681"/>
            </a:xfrm>
          </p:grpSpPr>
          <p:grpSp>
            <p:nvGrpSpPr>
              <p:cNvPr id="110" name="Group 109"/>
              <p:cNvGrpSpPr/>
              <p:nvPr/>
            </p:nvGrpSpPr>
            <p:grpSpPr>
              <a:xfrm>
                <a:off x="3855348" y="2921035"/>
                <a:ext cx="1348374" cy="2031983"/>
                <a:chOff x="6715507" y="4165434"/>
                <a:chExt cx="1348374" cy="2031983"/>
              </a:xfrm>
            </p:grpSpPr>
            <p:sp>
              <p:nvSpPr>
                <p:cNvPr id="147" name="AutoShape 141"/>
                <p:cNvSpPr/>
                <p:nvPr/>
              </p:nvSpPr>
              <p:spPr bwMode="auto">
                <a:xfrm>
                  <a:off x="6715507" y="5397302"/>
                  <a:ext cx="1348374" cy="800115"/>
                </a:xfrm>
                <a:custGeom>
                  <a:avLst/>
                  <a:gdLst/>
                  <a:ahLst/>
                  <a:cxnLst/>
                  <a:rect l="0" t="0" r="r" b="b"/>
                  <a:pathLst>
                    <a:path w="21600" h="21557">
                      <a:moveTo>
                        <a:pt x="3729" y="4260"/>
                      </a:moveTo>
                      <a:cubicBezTo>
                        <a:pt x="1865" y="6296"/>
                        <a:pt x="1093" y="10671"/>
                        <a:pt x="0" y="15851"/>
                      </a:cubicBezTo>
                      <a:cubicBezTo>
                        <a:pt x="3064" y="19447"/>
                        <a:pt x="6789" y="21557"/>
                        <a:pt x="10808" y="21557"/>
                      </a:cubicBezTo>
                      <a:cubicBezTo>
                        <a:pt x="14820" y="21557"/>
                        <a:pt x="18539" y="19454"/>
                        <a:pt x="21600" y="15869"/>
                      </a:cubicBezTo>
                      <a:cubicBezTo>
                        <a:pt x="20509" y="10663"/>
                        <a:pt x="19750" y="6247"/>
                        <a:pt x="17864" y="4260"/>
                      </a:cubicBezTo>
                      <a:cubicBezTo>
                        <a:pt x="14637" y="860"/>
                        <a:pt x="12694" y="45"/>
                        <a:pt x="10790" y="2"/>
                      </a:cubicBezTo>
                      <a:cubicBezTo>
                        <a:pt x="8842" y="-43"/>
                        <a:pt x="6933" y="760"/>
                        <a:pt x="3729" y="4260"/>
                      </a:cubicBezTo>
                      <a:close/>
                      <a:moveTo>
                        <a:pt x="3729" y="4260"/>
                      </a:moveTo>
                    </a:path>
                  </a:pathLst>
                </a:custGeom>
                <a:solidFill>
                  <a:srgbClr val="484848"/>
                </a:solidFill>
                <a:ln>
                  <a:noFill/>
                </a:ln>
              </p:spPr>
              <p:txBody>
                <a:bodyPr lIns="0" tIns="0" rIns="0" bIns="0"/>
                <a:lstStyle/>
                <a:p>
                  <a:endParaRPr lang="en-US"/>
                </a:p>
              </p:txBody>
            </p:sp>
            <p:sp>
              <p:nvSpPr>
                <p:cNvPr id="148" name="Rectangle 142"/>
                <p:cNvSpPr/>
                <p:nvPr/>
              </p:nvSpPr>
              <p:spPr bwMode="auto">
                <a:xfrm>
                  <a:off x="7181527" y="5412722"/>
                  <a:ext cx="474587" cy="527699"/>
                </a:xfrm>
                <a:prstGeom prst="rect">
                  <a:avLst/>
                </a:prstGeom>
                <a:solidFill>
                  <a:srgbClr val="4B4B4B"/>
                </a:solidFill>
                <a:ln>
                  <a:noFill/>
                </a:ln>
              </p:spPr>
              <p:txBody>
                <a:bodyPr lIns="0" tIns="0" rIns="0" bIns="0"/>
                <a:lstStyle/>
                <a:p>
                  <a:endParaRPr lang="en-US"/>
                </a:p>
              </p:txBody>
            </p:sp>
            <p:sp>
              <p:nvSpPr>
                <p:cNvPr id="149" name="AutoShape 143"/>
                <p:cNvSpPr/>
                <p:nvPr/>
              </p:nvSpPr>
              <p:spPr bwMode="auto">
                <a:xfrm>
                  <a:off x="7222646" y="4905583"/>
                  <a:ext cx="332382" cy="611651"/>
                </a:xfrm>
                <a:custGeom>
                  <a:avLst/>
                  <a:gdLst/>
                  <a:ahLst/>
                  <a:cxnLst/>
                  <a:rect l="0" t="0" r="r" b="b"/>
                  <a:pathLst>
                    <a:path w="21600" h="19898">
                      <a:moveTo>
                        <a:pt x="0" y="0"/>
                      </a:moveTo>
                      <a:lnTo>
                        <a:pt x="21600" y="0"/>
                      </a:lnTo>
                      <a:lnTo>
                        <a:pt x="21600" y="15694"/>
                      </a:lnTo>
                      <a:cubicBezTo>
                        <a:pt x="21600" y="20991"/>
                        <a:pt x="0" y="21600"/>
                        <a:pt x="0" y="15694"/>
                      </a:cubicBezTo>
                      <a:lnTo>
                        <a:pt x="0" y="0"/>
                      </a:lnTo>
                      <a:close/>
                      <a:moveTo>
                        <a:pt x="0" y="0"/>
                      </a:moveTo>
                    </a:path>
                  </a:pathLst>
                </a:custGeom>
                <a:solidFill>
                  <a:srgbClr val="FFFFFF"/>
                </a:solidFill>
                <a:ln>
                  <a:noFill/>
                </a:ln>
              </p:spPr>
              <p:txBody>
                <a:bodyPr lIns="0" tIns="0" rIns="0" bIns="0"/>
                <a:lstStyle/>
                <a:p>
                  <a:endParaRPr lang="en-US"/>
                </a:p>
              </p:txBody>
            </p:sp>
            <p:sp>
              <p:nvSpPr>
                <p:cNvPr id="150" name="AutoShape 144"/>
                <p:cNvSpPr/>
                <p:nvPr/>
              </p:nvSpPr>
              <p:spPr bwMode="auto">
                <a:xfrm>
                  <a:off x="7222646" y="5193419"/>
                  <a:ext cx="332382" cy="226157"/>
                </a:xfrm>
                <a:custGeom>
                  <a:avLst/>
                  <a:gdLst/>
                  <a:ahLst/>
                  <a:cxnLst/>
                  <a:rect l="0" t="0" r="r" b="b"/>
                  <a:pathLst>
                    <a:path w="21600" h="21600">
                      <a:moveTo>
                        <a:pt x="21600" y="5865"/>
                      </a:moveTo>
                      <a:lnTo>
                        <a:pt x="21600" y="0"/>
                      </a:lnTo>
                      <a:lnTo>
                        <a:pt x="0" y="0"/>
                      </a:lnTo>
                      <a:lnTo>
                        <a:pt x="0" y="21600"/>
                      </a:lnTo>
                      <a:close/>
                      <a:moveTo>
                        <a:pt x="21600" y="5865"/>
                      </a:moveTo>
                    </a:path>
                  </a:pathLst>
                </a:custGeom>
                <a:solidFill>
                  <a:srgbClr val="CCCCCC"/>
                </a:solidFill>
                <a:ln>
                  <a:noFill/>
                </a:ln>
              </p:spPr>
              <p:txBody>
                <a:bodyPr lIns="0" tIns="0" rIns="0" bIns="0"/>
                <a:lstStyle/>
                <a:p>
                  <a:endParaRPr lang="en-US"/>
                </a:p>
              </p:txBody>
            </p:sp>
            <p:sp>
              <p:nvSpPr>
                <p:cNvPr id="151" name="AutoShape 145"/>
                <p:cNvSpPr/>
                <p:nvPr/>
              </p:nvSpPr>
              <p:spPr bwMode="auto">
                <a:xfrm>
                  <a:off x="6962223" y="4343618"/>
                  <a:ext cx="858368" cy="932039"/>
                </a:xfrm>
                <a:custGeom>
                  <a:avLst/>
                  <a:gdLst/>
                  <a:ahLst/>
                  <a:cxnLst/>
                  <a:rect l="0" t="0" r="r" b="b"/>
                  <a:pathLst>
                    <a:path w="13119" h="21600">
                      <a:moveTo>
                        <a:pt x="6559" y="0"/>
                      </a:moveTo>
                      <a:cubicBezTo>
                        <a:pt x="17359" y="0"/>
                        <a:pt x="12981" y="21600"/>
                        <a:pt x="6559" y="21600"/>
                      </a:cubicBezTo>
                      <a:cubicBezTo>
                        <a:pt x="137" y="21600"/>
                        <a:pt x="-4241" y="0"/>
                        <a:pt x="6559" y="0"/>
                      </a:cubicBezTo>
                      <a:close/>
                      <a:moveTo>
                        <a:pt x="6559" y="0"/>
                      </a:moveTo>
                    </a:path>
                  </a:pathLst>
                </a:custGeom>
                <a:solidFill>
                  <a:srgbClr val="F7C2AB"/>
                </a:solidFill>
                <a:ln>
                  <a:noFill/>
                </a:ln>
              </p:spPr>
              <p:txBody>
                <a:bodyPr lIns="0" tIns="0" rIns="0" bIns="0"/>
                <a:lstStyle/>
                <a:p>
                  <a:endParaRPr lang="en-US"/>
                </a:p>
              </p:txBody>
            </p:sp>
            <p:sp>
              <p:nvSpPr>
                <p:cNvPr id="152" name="AutoShape 146"/>
                <p:cNvSpPr/>
                <p:nvPr/>
              </p:nvSpPr>
              <p:spPr bwMode="auto">
                <a:xfrm>
                  <a:off x="7400831" y="4343618"/>
                  <a:ext cx="428327" cy="932039"/>
                </a:xfrm>
                <a:custGeom>
                  <a:avLst/>
                  <a:gdLst/>
                  <a:ahLst/>
                  <a:cxnLst/>
                  <a:rect l="0" t="0" r="r" b="b"/>
                  <a:pathLst>
                    <a:path w="13119" h="21600">
                      <a:moveTo>
                        <a:pt x="0" y="0"/>
                      </a:moveTo>
                      <a:cubicBezTo>
                        <a:pt x="21600" y="0"/>
                        <a:pt x="12844" y="21600"/>
                        <a:pt x="0" y="21600"/>
                      </a:cubicBezTo>
                      <a:lnTo>
                        <a:pt x="0" y="0"/>
                      </a:lnTo>
                      <a:close/>
                      <a:moveTo>
                        <a:pt x="0" y="0"/>
                      </a:moveTo>
                    </a:path>
                  </a:pathLst>
                </a:custGeom>
                <a:solidFill>
                  <a:srgbClr val="FAD9CA"/>
                </a:solidFill>
                <a:ln>
                  <a:noFill/>
                </a:ln>
              </p:spPr>
              <p:txBody>
                <a:bodyPr lIns="0" tIns="0" rIns="0" bIns="0"/>
                <a:lstStyle/>
                <a:p>
                  <a:endParaRPr lang="en-US"/>
                </a:p>
              </p:txBody>
            </p:sp>
            <p:sp>
              <p:nvSpPr>
                <p:cNvPr id="153" name="AutoShape 147"/>
                <p:cNvSpPr/>
                <p:nvPr/>
              </p:nvSpPr>
              <p:spPr bwMode="auto">
                <a:xfrm>
                  <a:off x="6934811" y="4165434"/>
                  <a:ext cx="926900" cy="692176"/>
                </a:xfrm>
                <a:custGeom>
                  <a:avLst/>
                  <a:gdLst/>
                  <a:ahLst/>
                  <a:cxnLst/>
                  <a:rect l="0" t="0" r="r" b="b"/>
                  <a:pathLst>
                    <a:path w="19849" h="19707">
                      <a:moveTo>
                        <a:pt x="14146" y="7541"/>
                      </a:moveTo>
                      <a:cubicBezTo>
                        <a:pt x="16594" y="8924"/>
                        <a:pt x="17591" y="13095"/>
                        <a:pt x="18158" y="15906"/>
                      </a:cubicBezTo>
                      <a:cubicBezTo>
                        <a:pt x="18981" y="19990"/>
                        <a:pt x="18517" y="19639"/>
                        <a:pt x="19615" y="16528"/>
                      </a:cubicBezTo>
                      <a:cubicBezTo>
                        <a:pt x="20712" y="13417"/>
                        <a:pt x="18024" y="0"/>
                        <a:pt x="10175" y="0"/>
                      </a:cubicBezTo>
                      <a:cubicBezTo>
                        <a:pt x="2325" y="0"/>
                        <a:pt x="-888" y="10322"/>
                        <a:pt x="209" y="15961"/>
                      </a:cubicBezTo>
                      <a:cubicBezTo>
                        <a:pt x="1307" y="21600"/>
                        <a:pt x="1307" y="20260"/>
                        <a:pt x="1993" y="15983"/>
                      </a:cubicBezTo>
                      <a:cubicBezTo>
                        <a:pt x="3757" y="4980"/>
                        <a:pt x="9969" y="9797"/>
                        <a:pt x="14146" y="7541"/>
                      </a:cubicBezTo>
                      <a:close/>
                      <a:moveTo>
                        <a:pt x="14146" y="7541"/>
                      </a:moveTo>
                    </a:path>
                  </a:pathLst>
                </a:custGeom>
                <a:solidFill>
                  <a:srgbClr val="755243"/>
                </a:solidFill>
                <a:ln>
                  <a:noFill/>
                </a:ln>
              </p:spPr>
              <p:txBody>
                <a:bodyPr lIns="0" tIns="0" rIns="0" bIns="0"/>
                <a:lstStyle/>
                <a:p>
                  <a:endParaRPr lang="en-US"/>
                </a:p>
              </p:txBody>
            </p:sp>
            <p:grpSp>
              <p:nvGrpSpPr>
                <p:cNvPr id="154" name="Group 150"/>
                <p:cNvGrpSpPr/>
                <p:nvPr/>
              </p:nvGrpSpPr>
              <p:grpSpPr bwMode="auto">
                <a:xfrm>
                  <a:off x="6907398" y="4658867"/>
                  <a:ext cx="968019" cy="215877"/>
                  <a:chOff x="0" y="0"/>
                  <a:chExt cx="565" cy="126"/>
                </a:xfrm>
                <a:solidFill>
                  <a:srgbClr val="FAD9CA"/>
                </a:solidFill>
              </p:grpSpPr>
              <p:sp>
                <p:nvSpPr>
                  <p:cNvPr id="158" name="AutoShape 148"/>
                  <p:cNvSpPr/>
                  <p:nvPr/>
                </p:nvSpPr>
                <p:spPr bwMode="auto">
                  <a:xfrm>
                    <a:off x="504" y="0"/>
                    <a:ext cx="61" cy="126"/>
                  </a:xfrm>
                  <a:custGeom>
                    <a:avLst/>
                    <a:gdLst/>
                    <a:ahLst/>
                    <a:cxnLst/>
                    <a:rect l="0" t="0" r="r" b="b"/>
                    <a:pathLst>
                      <a:path w="21587" h="21561">
                        <a:moveTo>
                          <a:pt x="15736" y="50"/>
                        </a:moveTo>
                        <a:cubicBezTo>
                          <a:pt x="15097" y="-19"/>
                          <a:pt x="14424" y="-16"/>
                          <a:pt x="13738" y="58"/>
                        </a:cubicBezTo>
                        <a:cubicBezTo>
                          <a:pt x="13053" y="132"/>
                          <a:pt x="12355" y="275"/>
                          <a:pt x="11665" y="479"/>
                        </a:cubicBezTo>
                        <a:cubicBezTo>
                          <a:pt x="10976" y="682"/>
                          <a:pt x="10294" y="946"/>
                          <a:pt x="9638" y="1254"/>
                        </a:cubicBezTo>
                        <a:cubicBezTo>
                          <a:pt x="8982" y="1563"/>
                          <a:pt x="8350" y="1916"/>
                          <a:pt x="7755" y="2299"/>
                        </a:cubicBezTo>
                        <a:cubicBezTo>
                          <a:pt x="7160" y="2681"/>
                          <a:pt x="6601" y="3092"/>
                          <a:pt x="6083" y="3517"/>
                        </a:cubicBezTo>
                        <a:cubicBezTo>
                          <a:pt x="5565" y="3942"/>
                          <a:pt x="5088" y="4381"/>
                          <a:pt x="4653" y="4821"/>
                        </a:cubicBezTo>
                        <a:cubicBezTo>
                          <a:pt x="4218" y="5261"/>
                          <a:pt x="3824" y="5703"/>
                          <a:pt x="3470" y="6139"/>
                        </a:cubicBezTo>
                        <a:cubicBezTo>
                          <a:pt x="3115" y="6574"/>
                          <a:pt x="2799" y="7003"/>
                          <a:pt x="2517" y="7419"/>
                        </a:cubicBezTo>
                        <a:cubicBezTo>
                          <a:pt x="2236" y="7835"/>
                          <a:pt x="1988" y="8240"/>
                          <a:pt x="1770" y="8629"/>
                        </a:cubicBezTo>
                        <a:cubicBezTo>
                          <a:pt x="1552" y="9018"/>
                          <a:pt x="1363" y="9392"/>
                          <a:pt x="1198" y="9749"/>
                        </a:cubicBezTo>
                        <a:cubicBezTo>
                          <a:pt x="1034" y="10107"/>
                          <a:pt x="877" y="10484"/>
                          <a:pt x="733" y="10882"/>
                        </a:cubicBezTo>
                        <a:cubicBezTo>
                          <a:pt x="589" y="11279"/>
                          <a:pt x="458" y="11695"/>
                          <a:pt x="348" y="12130"/>
                        </a:cubicBezTo>
                        <a:cubicBezTo>
                          <a:pt x="237" y="12565"/>
                          <a:pt x="147" y="13018"/>
                          <a:pt x="86" y="13485"/>
                        </a:cubicBezTo>
                        <a:cubicBezTo>
                          <a:pt x="26" y="13952"/>
                          <a:pt x="-6" y="14433"/>
                          <a:pt x="2" y="14921"/>
                        </a:cubicBezTo>
                        <a:cubicBezTo>
                          <a:pt x="9" y="15409"/>
                          <a:pt x="56" y="15903"/>
                          <a:pt x="152" y="16394"/>
                        </a:cubicBezTo>
                        <a:cubicBezTo>
                          <a:pt x="248" y="16885"/>
                          <a:pt x="394" y="17372"/>
                          <a:pt x="598" y="17840"/>
                        </a:cubicBezTo>
                        <a:cubicBezTo>
                          <a:pt x="801" y="18309"/>
                          <a:pt x="1062" y="18758"/>
                          <a:pt x="1386" y="19172"/>
                        </a:cubicBezTo>
                        <a:cubicBezTo>
                          <a:pt x="1709" y="19586"/>
                          <a:pt x="2095" y="19964"/>
                          <a:pt x="2541" y="20290"/>
                        </a:cubicBezTo>
                        <a:cubicBezTo>
                          <a:pt x="2987" y="20616"/>
                          <a:pt x="3493" y="20888"/>
                          <a:pt x="4050" y="21095"/>
                        </a:cubicBezTo>
                        <a:cubicBezTo>
                          <a:pt x="4606" y="21302"/>
                          <a:pt x="5212" y="21443"/>
                          <a:pt x="5852" y="21512"/>
                        </a:cubicBezTo>
                        <a:cubicBezTo>
                          <a:pt x="6491" y="21581"/>
                          <a:pt x="7164" y="21578"/>
                          <a:pt x="7850" y="21504"/>
                        </a:cubicBezTo>
                        <a:cubicBezTo>
                          <a:pt x="8535" y="21430"/>
                          <a:pt x="9233" y="21287"/>
                          <a:pt x="9923" y="21083"/>
                        </a:cubicBezTo>
                        <a:cubicBezTo>
                          <a:pt x="10612" y="20880"/>
                          <a:pt x="11294" y="20616"/>
                          <a:pt x="11950" y="20308"/>
                        </a:cubicBezTo>
                        <a:cubicBezTo>
                          <a:pt x="12606" y="19999"/>
                          <a:pt x="13238" y="19646"/>
                          <a:pt x="13833" y="19263"/>
                        </a:cubicBezTo>
                        <a:cubicBezTo>
                          <a:pt x="14428" y="18881"/>
                          <a:pt x="14987" y="18470"/>
                          <a:pt x="15505" y="18045"/>
                        </a:cubicBezTo>
                        <a:cubicBezTo>
                          <a:pt x="16023" y="17620"/>
                          <a:pt x="16500" y="17181"/>
                          <a:pt x="16935" y="16741"/>
                        </a:cubicBezTo>
                        <a:cubicBezTo>
                          <a:pt x="17370" y="16301"/>
                          <a:pt x="17764" y="15859"/>
                          <a:pt x="18118" y="15423"/>
                        </a:cubicBezTo>
                        <a:cubicBezTo>
                          <a:pt x="18473" y="14988"/>
                          <a:pt x="18789" y="14559"/>
                          <a:pt x="19071" y="14143"/>
                        </a:cubicBezTo>
                        <a:cubicBezTo>
                          <a:pt x="19352" y="13727"/>
                          <a:pt x="19600" y="13322"/>
                          <a:pt x="19818" y="12933"/>
                        </a:cubicBezTo>
                        <a:cubicBezTo>
                          <a:pt x="20036" y="12544"/>
                          <a:pt x="20225" y="12170"/>
                          <a:pt x="20390" y="11813"/>
                        </a:cubicBezTo>
                        <a:cubicBezTo>
                          <a:pt x="20554" y="11455"/>
                          <a:pt x="20711" y="11078"/>
                          <a:pt x="20855" y="10680"/>
                        </a:cubicBezTo>
                        <a:cubicBezTo>
                          <a:pt x="20999" y="10283"/>
                          <a:pt x="21130" y="9867"/>
                          <a:pt x="21240" y="9432"/>
                        </a:cubicBezTo>
                        <a:cubicBezTo>
                          <a:pt x="21351" y="8997"/>
                          <a:pt x="21441" y="8544"/>
                          <a:pt x="21502" y="8077"/>
                        </a:cubicBezTo>
                        <a:cubicBezTo>
                          <a:pt x="21562" y="7610"/>
                          <a:pt x="21594" y="7129"/>
                          <a:pt x="21586" y="6641"/>
                        </a:cubicBezTo>
                        <a:cubicBezTo>
                          <a:pt x="21579" y="6153"/>
                          <a:pt x="21532" y="5659"/>
                          <a:pt x="21436" y="5168"/>
                        </a:cubicBezTo>
                        <a:cubicBezTo>
                          <a:pt x="21340" y="4677"/>
                          <a:pt x="21194" y="4190"/>
                          <a:pt x="20990" y="3722"/>
                        </a:cubicBezTo>
                        <a:cubicBezTo>
                          <a:pt x="20787" y="3253"/>
                          <a:pt x="20526" y="2804"/>
                          <a:pt x="20202" y="2390"/>
                        </a:cubicBezTo>
                        <a:cubicBezTo>
                          <a:pt x="19879" y="1976"/>
                          <a:pt x="19493" y="1598"/>
                          <a:pt x="19047" y="1272"/>
                        </a:cubicBezTo>
                        <a:cubicBezTo>
                          <a:pt x="18601" y="946"/>
                          <a:pt x="18095" y="674"/>
                          <a:pt x="17538" y="467"/>
                        </a:cubicBezTo>
                        <a:cubicBezTo>
                          <a:pt x="16982" y="260"/>
                          <a:pt x="16376" y="119"/>
                          <a:pt x="15736" y="50"/>
                        </a:cubicBezTo>
                        <a:close/>
                        <a:moveTo>
                          <a:pt x="15736" y="50"/>
                        </a:moveTo>
                      </a:path>
                    </a:pathLst>
                  </a:custGeom>
                  <a:grpFill/>
                  <a:ln>
                    <a:noFill/>
                  </a:ln>
                </p:spPr>
                <p:txBody>
                  <a:bodyPr lIns="0" tIns="0" rIns="0" bIns="0"/>
                  <a:lstStyle/>
                  <a:p>
                    <a:endParaRPr lang="en-US"/>
                  </a:p>
                </p:txBody>
              </p:sp>
              <p:sp>
                <p:nvSpPr>
                  <p:cNvPr id="159" name="AutoShape 149"/>
                  <p:cNvSpPr/>
                  <p:nvPr/>
                </p:nvSpPr>
                <p:spPr bwMode="auto">
                  <a:xfrm>
                    <a:off x="0" y="0"/>
                    <a:ext cx="61" cy="126"/>
                  </a:xfrm>
                  <a:custGeom>
                    <a:avLst/>
                    <a:gdLst/>
                    <a:ahLst/>
                    <a:cxnLst/>
                    <a:rect l="0" t="0" r="r" b="b"/>
                    <a:pathLst>
                      <a:path w="21587" h="21561">
                        <a:moveTo>
                          <a:pt x="5851" y="50"/>
                        </a:moveTo>
                        <a:cubicBezTo>
                          <a:pt x="5211" y="119"/>
                          <a:pt x="4605" y="259"/>
                          <a:pt x="4048" y="467"/>
                        </a:cubicBezTo>
                        <a:cubicBezTo>
                          <a:pt x="3492" y="674"/>
                          <a:pt x="2986" y="946"/>
                          <a:pt x="2540" y="1272"/>
                        </a:cubicBezTo>
                        <a:cubicBezTo>
                          <a:pt x="2094" y="1598"/>
                          <a:pt x="1709" y="1976"/>
                          <a:pt x="1385" y="2390"/>
                        </a:cubicBezTo>
                        <a:cubicBezTo>
                          <a:pt x="1062" y="2804"/>
                          <a:pt x="800" y="3253"/>
                          <a:pt x="597" y="3721"/>
                        </a:cubicBezTo>
                        <a:cubicBezTo>
                          <a:pt x="394" y="4190"/>
                          <a:pt x="248" y="4677"/>
                          <a:pt x="152" y="5167"/>
                        </a:cubicBezTo>
                        <a:cubicBezTo>
                          <a:pt x="56" y="5658"/>
                          <a:pt x="9" y="6153"/>
                          <a:pt x="2" y="6641"/>
                        </a:cubicBezTo>
                        <a:cubicBezTo>
                          <a:pt x="-6" y="7129"/>
                          <a:pt x="26" y="7610"/>
                          <a:pt x="87" y="8077"/>
                        </a:cubicBezTo>
                        <a:cubicBezTo>
                          <a:pt x="147" y="8544"/>
                          <a:pt x="237" y="8997"/>
                          <a:pt x="348" y="9432"/>
                        </a:cubicBezTo>
                        <a:cubicBezTo>
                          <a:pt x="458" y="9866"/>
                          <a:pt x="589" y="10283"/>
                          <a:pt x="733" y="10680"/>
                        </a:cubicBezTo>
                        <a:cubicBezTo>
                          <a:pt x="877" y="11077"/>
                          <a:pt x="1034" y="11455"/>
                          <a:pt x="1199" y="11812"/>
                        </a:cubicBezTo>
                        <a:cubicBezTo>
                          <a:pt x="1364" y="12170"/>
                          <a:pt x="1553" y="12544"/>
                          <a:pt x="1771" y="12933"/>
                        </a:cubicBezTo>
                        <a:cubicBezTo>
                          <a:pt x="1989" y="13322"/>
                          <a:pt x="2236" y="13726"/>
                          <a:pt x="2518" y="14143"/>
                        </a:cubicBezTo>
                        <a:cubicBezTo>
                          <a:pt x="2800" y="14559"/>
                          <a:pt x="3116" y="14988"/>
                          <a:pt x="3471" y="15423"/>
                        </a:cubicBezTo>
                        <a:cubicBezTo>
                          <a:pt x="3825" y="15858"/>
                          <a:pt x="4219" y="16300"/>
                          <a:pt x="4654" y="16741"/>
                        </a:cubicBezTo>
                        <a:cubicBezTo>
                          <a:pt x="5089" y="17181"/>
                          <a:pt x="5566" y="17620"/>
                          <a:pt x="6084" y="18045"/>
                        </a:cubicBezTo>
                        <a:cubicBezTo>
                          <a:pt x="6602" y="18470"/>
                          <a:pt x="7161" y="18881"/>
                          <a:pt x="7756" y="19263"/>
                        </a:cubicBezTo>
                        <a:cubicBezTo>
                          <a:pt x="8352" y="19645"/>
                          <a:pt x="8983" y="19999"/>
                          <a:pt x="9639" y="20308"/>
                        </a:cubicBezTo>
                        <a:cubicBezTo>
                          <a:pt x="10296" y="20616"/>
                          <a:pt x="10977" y="20880"/>
                          <a:pt x="11667" y="21083"/>
                        </a:cubicBezTo>
                        <a:cubicBezTo>
                          <a:pt x="12356" y="21287"/>
                          <a:pt x="13054" y="21430"/>
                          <a:pt x="13740" y="21504"/>
                        </a:cubicBezTo>
                        <a:cubicBezTo>
                          <a:pt x="14425" y="21578"/>
                          <a:pt x="15098" y="21581"/>
                          <a:pt x="15737" y="21512"/>
                        </a:cubicBezTo>
                        <a:cubicBezTo>
                          <a:pt x="16377" y="21443"/>
                          <a:pt x="16983" y="21303"/>
                          <a:pt x="17540" y="21095"/>
                        </a:cubicBezTo>
                        <a:cubicBezTo>
                          <a:pt x="18096" y="20888"/>
                          <a:pt x="18602" y="20616"/>
                          <a:pt x="19048" y="20290"/>
                        </a:cubicBezTo>
                        <a:cubicBezTo>
                          <a:pt x="19494" y="19964"/>
                          <a:pt x="19879" y="19586"/>
                          <a:pt x="20203" y="19172"/>
                        </a:cubicBezTo>
                        <a:cubicBezTo>
                          <a:pt x="20526" y="18758"/>
                          <a:pt x="20788" y="18309"/>
                          <a:pt x="20991" y="17841"/>
                        </a:cubicBezTo>
                        <a:cubicBezTo>
                          <a:pt x="21194" y="17372"/>
                          <a:pt x="21340" y="16885"/>
                          <a:pt x="21436" y="16395"/>
                        </a:cubicBezTo>
                        <a:cubicBezTo>
                          <a:pt x="21532" y="15904"/>
                          <a:pt x="21579" y="15409"/>
                          <a:pt x="21586" y="14921"/>
                        </a:cubicBezTo>
                        <a:cubicBezTo>
                          <a:pt x="21594" y="14433"/>
                          <a:pt x="21562" y="13952"/>
                          <a:pt x="21501" y="13485"/>
                        </a:cubicBezTo>
                        <a:cubicBezTo>
                          <a:pt x="21441" y="13018"/>
                          <a:pt x="21351" y="12565"/>
                          <a:pt x="21240" y="12130"/>
                        </a:cubicBezTo>
                        <a:cubicBezTo>
                          <a:pt x="21130" y="11696"/>
                          <a:pt x="20999" y="11279"/>
                          <a:pt x="20855" y="10882"/>
                        </a:cubicBezTo>
                        <a:cubicBezTo>
                          <a:pt x="20711" y="10485"/>
                          <a:pt x="20554" y="10107"/>
                          <a:pt x="20389" y="9750"/>
                        </a:cubicBezTo>
                        <a:cubicBezTo>
                          <a:pt x="20224" y="9392"/>
                          <a:pt x="20035" y="9018"/>
                          <a:pt x="19817" y="8629"/>
                        </a:cubicBezTo>
                        <a:cubicBezTo>
                          <a:pt x="19599" y="8240"/>
                          <a:pt x="19352" y="7836"/>
                          <a:pt x="19070" y="7419"/>
                        </a:cubicBezTo>
                        <a:cubicBezTo>
                          <a:pt x="18788" y="7003"/>
                          <a:pt x="18472" y="6574"/>
                          <a:pt x="18117" y="6139"/>
                        </a:cubicBezTo>
                        <a:cubicBezTo>
                          <a:pt x="17763" y="5704"/>
                          <a:pt x="17369" y="5262"/>
                          <a:pt x="16934" y="4821"/>
                        </a:cubicBezTo>
                        <a:cubicBezTo>
                          <a:pt x="16499" y="4381"/>
                          <a:pt x="16022" y="3942"/>
                          <a:pt x="15504" y="3517"/>
                        </a:cubicBezTo>
                        <a:cubicBezTo>
                          <a:pt x="14986" y="3092"/>
                          <a:pt x="14427" y="2681"/>
                          <a:pt x="13832" y="2299"/>
                        </a:cubicBezTo>
                        <a:cubicBezTo>
                          <a:pt x="13236" y="1917"/>
                          <a:pt x="12605" y="1563"/>
                          <a:pt x="11949" y="1254"/>
                        </a:cubicBezTo>
                        <a:cubicBezTo>
                          <a:pt x="11292" y="946"/>
                          <a:pt x="10611" y="682"/>
                          <a:pt x="9921" y="479"/>
                        </a:cubicBezTo>
                        <a:cubicBezTo>
                          <a:pt x="9232" y="275"/>
                          <a:pt x="8534" y="132"/>
                          <a:pt x="7848" y="58"/>
                        </a:cubicBezTo>
                        <a:cubicBezTo>
                          <a:pt x="7163" y="-16"/>
                          <a:pt x="6490" y="-19"/>
                          <a:pt x="5851" y="50"/>
                        </a:cubicBezTo>
                        <a:close/>
                        <a:moveTo>
                          <a:pt x="5851" y="50"/>
                        </a:moveTo>
                      </a:path>
                    </a:pathLst>
                  </a:custGeom>
                  <a:grpFill/>
                  <a:ln>
                    <a:noFill/>
                  </a:ln>
                </p:spPr>
                <p:txBody>
                  <a:bodyPr lIns="0" tIns="0" rIns="0" bIns="0"/>
                  <a:lstStyle/>
                  <a:p>
                    <a:endParaRPr lang="en-US"/>
                  </a:p>
                </p:txBody>
              </p:sp>
            </p:grpSp>
            <p:sp>
              <p:nvSpPr>
                <p:cNvPr id="155" name="AutoShape 151"/>
                <p:cNvSpPr/>
                <p:nvPr/>
              </p:nvSpPr>
              <p:spPr bwMode="auto">
                <a:xfrm>
                  <a:off x="7236353" y="5399016"/>
                  <a:ext cx="306682" cy="788122"/>
                </a:xfrm>
                <a:custGeom>
                  <a:avLst/>
                  <a:gdLst/>
                  <a:ahLst/>
                  <a:cxnLst/>
                  <a:rect l="0" t="0" r="r" b="b"/>
                  <a:pathLst>
                    <a:path w="21600" h="21584">
                      <a:moveTo>
                        <a:pt x="8256" y="7759"/>
                      </a:moveTo>
                      <a:lnTo>
                        <a:pt x="5749" y="21522"/>
                      </a:lnTo>
                      <a:cubicBezTo>
                        <a:pt x="7431" y="21562"/>
                        <a:pt x="9125" y="21584"/>
                        <a:pt x="10831" y="21584"/>
                      </a:cubicBezTo>
                      <a:cubicBezTo>
                        <a:pt x="12517" y="21584"/>
                        <a:pt x="14187" y="21562"/>
                        <a:pt x="15848" y="21524"/>
                      </a:cubicBezTo>
                      <a:lnTo>
                        <a:pt x="13341" y="7760"/>
                      </a:lnTo>
                      <a:lnTo>
                        <a:pt x="21600" y="38"/>
                      </a:lnTo>
                      <a:cubicBezTo>
                        <a:pt x="13868" y="-16"/>
                        <a:pt x="7680" y="-10"/>
                        <a:pt x="0" y="38"/>
                      </a:cubicBezTo>
                      <a:lnTo>
                        <a:pt x="8256" y="7759"/>
                      </a:lnTo>
                      <a:close/>
                      <a:moveTo>
                        <a:pt x="8256" y="7759"/>
                      </a:moveTo>
                    </a:path>
                  </a:pathLst>
                </a:custGeom>
                <a:solidFill>
                  <a:srgbClr val="BFBFBF"/>
                </a:solidFill>
                <a:ln>
                  <a:noFill/>
                </a:ln>
              </p:spPr>
              <p:txBody>
                <a:bodyPr lIns="0" tIns="0" rIns="0" bIns="0"/>
                <a:lstStyle/>
                <a:p>
                  <a:endParaRPr lang="en-US"/>
                </a:p>
              </p:txBody>
            </p:sp>
            <p:sp>
              <p:nvSpPr>
                <p:cNvPr id="156" name="AutoShape 152"/>
                <p:cNvSpPr/>
                <p:nvPr/>
              </p:nvSpPr>
              <p:spPr bwMode="auto">
                <a:xfrm>
                  <a:off x="7099288" y="5303070"/>
                  <a:ext cx="286123" cy="311822"/>
                </a:xfrm>
                <a:custGeom>
                  <a:avLst/>
                  <a:gdLst/>
                  <a:ahLst/>
                  <a:cxnLst/>
                  <a:rect l="0" t="0" r="r" b="b"/>
                  <a:pathLst>
                    <a:path w="21600" h="21600">
                      <a:moveTo>
                        <a:pt x="9350" y="0"/>
                      </a:moveTo>
                      <a:lnTo>
                        <a:pt x="1446" y="7210"/>
                      </a:lnTo>
                      <a:lnTo>
                        <a:pt x="0" y="21600"/>
                      </a:lnTo>
                      <a:lnTo>
                        <a:pt x="21600" y="6897"/>
                      </a:lnTo>
                      <a:close/>
                      <a:moveTo>
                        <a:pt x="9350" y="0"/>
                      </a:moveTo>
                    </a:path>
                  </a:pathLst>
                </a:custGeom>
                <a:solidFill>
                  <a:srgbClr val="5E5E5E"/>
                </a:solidFill>
                <a:ln>
                  <a:noFill/>
                </a:ln>
              </p:spPr>
              <p:txBody>
                <a:bodyPr lIns="0" tIns="0" rIns="0" bIns="0"/>
                <a:lstStyle/>
                <a:p>
                  <a:endParaRPr lang="en-US"/>
                </a:p>
              </p:txBody>
            </p:sp>
            <p:sp>
              <p:nvSpPr>
                <p:cNvPr id="157" name="AutoShape 153"/>
                <p:cNvSpPr/>
                <p:nvPr/>
              </p:nvSpPr>
              <p:spPr bwMode="auto">
                <a:xfrm>
                  <a:off x="7400831" y="5303070"/>
                  <a:ext cx="286123" cy="311822"/>
                </a:xfrm>
                <a:custGeom>
                  <a:avLst/>
                  <a:gdLst/>
                  <a:ahLst/>
                  <a:cxnLst/>
                  <a:rect l="0" t="0" r="r" b="b"/>
                  <a:pathLst>
                    <a:path w="21600" h="21600">
                      <a:moveTo>
                        <a:pt x="12251" y="0"/>
                      </a:moveTo>
                      <a:lnTo>
                        <a:pt x="20153" y="7210"/>
                      </a:lnTo>
                      <a:lnTo>
                        <a:pt x="21600" y="21600"/>
                      </a:lnTo>
                      <a:lnTo>
                        <a:pt x="0" y="6897"/>
                      </a:lnTo>
                      <a:close/>
                      <a:moveTo>
                        <a:pt x="12251" y="0"/>
                      </a:moveTo>
                    </a:path>
                  </a:pathLst>
                </a:custGeom>
                <a:solidFill>
                  <a:srgbClr val="5E5E5E"/>
                </a:solidFill>
                <a:ln>
                  <a:noFill/>
                </a:ln>
              </p:spPr>
              <p:txBody>
                <a:bodyPr lIns="0" tIns="0" rIns="0" bIns="0"/>
                <a:lstStyle/>
                <a:p>
                  <a:endParaRPr lang="en-US"/>
                </a:p>
              </p:txBody>
            </p:sp>
          </p:grpSp>
          <p:grpSp>
            <p:nvGrpSpPr>
              <p:cNvPr id="111" name="Group 110"/>
              <p:cNvGrpSpPr/>
              <p:nvPr/>
            </p:nvGrpSpPr>
            <p:grpSpPr>
              <a:xfrm>
                <a:off x="1195126" y="2901460"/>
                <a:ext cx="1386427" cy="2062911"/>
                <a:chOff x="4055285" y="4145859"/>
                <a:chExt cx="1386427" cy="2062911"/>
              </a:xfrm>
            </p:grpSpPr>
            <p:sp>
              <p:nvSpPr>
                <p:cNvPr id="132" name="AutoShape 168"/>
                <p:cNvSpPr/>
                <p:nvPr/>
              </p:nvSpPr>
              <p:spPr bwMode="auto">
                <a:xfrm>
                  <a:off x="4055285" y="5386072"/>
                  <a:ext cx="1386427" cy="822698"/>
                </a:xfrm>
                <a:custGeom>
                  <a:avLst/>
                  <a:gdLst/>
                  <a:ahLst/>
                  <a:cxnLst/>
                  <a:rect l="0" t="0" r="r" b="b"/>
                  <a:pathLst>
                    <a:path w="21600" h="21557">
                      <a:moveTo>
                        <a:pt x="3718" y="4260"/>
                      </a:moveTo>
                      <a:cubicBezTo>
                        <a:pt x="1861" y="6289"/>
                        <a:pt x="1088" y="10641"/>
                        <a:pt x="0" y="15799"/>
                      </a:cubicBezTo>
                      <a:cubicBezTo>
                        <a:pt x="3072" y="19426"/>
                        <a:pt x="6814" y="21557"/>
                        <a:pt x="10852" y="21557"/>
                      </a:cubicBezTo>
                      <a:cubicBezTo>
                        <a:pt x="14844" y="21557"/>
                        <a:pt x="18548" y="19473"/>
                        <a:pt x="21600" y="15920"/>
                      </a:cubicBezTo>
                      <a:cubicBezTo>
                        <a:pt x="20504" y="10692"/>
                        <a:pt x="19746" y="6254"/>
                        <a:pt x="17853" y="4260"/>
                      </a:cubicBezTo>
                      <a:cubicBezTo>
                        <a:pt x="14626" y="859"/>
                        <a:pt x="12684" y="45"/>
                        <a:pt x="10779" y="1"/>
                      </a:cubicBezTo>
                      <a:cubicBezTo>
                        <a:pt x="8831" y="-43"/>
                        <a:pt x="6922" y="760"/>
                        <a:pt x="3718" y="4260"/>
                      </a:cubicBezTo>
                      <a:close/>
                      <a:moveTo>
                        <a:pt x="3718" y="4260"/>
                      </a:moveTo>
                    </a:path>
                  </a:pathLst>
                </a:custGeom>
                <a:solidFill>
                  <a:srgbClr val="484848"/>
                </a:solidFill>
                <a:ln>
                  <a:noFill/>
                </a:ln>
              </p:spPr>
              <p:txBody>
                <a:bodyPr lIns="0" tIns="0" rIns="0" bIns="0"/>
                <a:lstStyle/>
                <a:p>
                  <a:endParaRPr lang="en-US"/>
                </a:p>
              </p:txBody>
            </p:sp>
            <p:sp>
              <p:nvSpPr>
                <p:cNvPr id="133" name="AutoShape 169"/>
                <p:cNvSpPr/>
                <p:nvPr/>
              </p:nvSpPr>
              <p:spPr bwMode="auto">
                <a:xfrm>
                  <a:off x="4534457" y="5162340"/>
                  <a:ext cx="417514" cy="593681"/>
                </a:xfrm>
                <a:custGeom>
                  <a:avLst/>
                  <a:gdLst/>
                  <a:ahLst/>
                  <a:cxnLst/>
                  <a:rect l="0" t="0" r="r" b="b"/>
                  <a:pathLst>
                    <a:path w="17930" h="18584">
                      <a:moveTo>
                        <a:pt x="200" y="7960"/>
                      </a:moveTo>
                      <a:cubicBezTo>
                        <a:pt x="2107" y="15837"/>
                        <a:pt x="4879" y="17388"/>
                        <a:pt x="8026" y="18584"/>
                      </a:cubicBezTo>
                      <a:lnTo>
                        <a:pt x="9920" y="18584"/>
                      </a:lnTo>
                      <a:cubicBezTo>
                        <a:pt x="13613" y="16633"/>
                        <a:pt x="17155" y="13481"/>
                        <a:pt x="17860" y="8075"/>
                      </a:cubicBezTo>
                      <a:cubicBezTo>
                        <a:pt x="19310" y="-3016"/>
                        <a:pt x="-2290" y="-2326"/>
                        <a:pt x="200" y="7960"/>
                      </a:cubicBezTo>
                      <a:close/>
                      <a:moveTo>
                        <a:pt x="200" y="7960"/>
                      </a:moveTo>
                    </a:path>
                  </a:pathLst>
                </a:custGeom>
                <a:solidFill>
                  <a:schemeClr val="bg1">
                    <a:lumMod val="85000"/>
                  </a:schemeClr>
                </a:solidFill>
                <a:ln>
                  <a:noFill/>
                </a:ln>
              </p:spPr>
              <p:txBody>
                <a:bodyPr lIns="0" tIns="0" rIns="0" bIns="0"/>
                <a:lstStyle/>
                <a:p>
                  <a:endParaRPr lang="en-US"/>
                </a:p>
              </p:txBody>
            </p:sp>
            <p:sp>
              <p:nvSpPr>
                <p:cNvPr id="134" name="AutoShape 170"/>
                <p:cNvSpPr/>
                <p:nvPr/>
              </p:nvSpPr>
              <p:spPr bwMode="auto">
                <a:xfrm>
                  <a:off x="4576737" y="4936847"/>
                  <a:ext cx="341762" cy="628915"/>
                </a:xfrm>
                <a:custGeom>
                  <a:avLst/>
                  <a:gdLst/>
                  <a:ahLst/>
                  <a:cxnLst/>
                  <a:rect l="0" t="0" r="r" b="b"/>
                  <a:pathLst>
                    <a:path w="21600" h="19898">
                      <a:moveTo>
                        <a:pt x="0" y="0"/>
                      </a:moveTo>
                      <a:lnTo>
                        <a:pt x="21600" y="0"/>
                      </a:lnTo>
                      <a:lnTo>
                        <a:pt x="21600" y="15694"/>
                      </a:lnTo>
                      <a:cubicBezTo>
                        <a:pt x="21600" y="20991"/>
                        <a:pt x="0" y="21600"/>
                        <a:pt x="0" y="15694"/>
                      </a:cubicBezTo>
                      <a:lnTo>
                        <a:pt x="0" y="0"/>
                      </a:lnTo>
                      <a:close/>
                      <a:moveTo>
                        <a:pt x="0" y="0"/>
                      </a:moveTo>
                    </a:path>
                  </a:pathLst>
                </a:custGeom>
                <a:solidFill>
                  <a:srgbClr val="FFFFFF"/>
                </a:solidFill>
                <a:ln>
                  <a:noFill/>
                </a:ln>
              </p:spPr>
              <p:txBody>
                <a:bodyPr lIns="0" tIns="0" rIns="0" bIns="0"/>
                <a:lstStyle/>
                <a:p>
                  <a:endParaRPr lang="en-US"/>
                </a:p>
              </p:txBody>
            </p:sp>
            <p:sp>
              <p:nvSpPr>
                <p:cNvPr id="135" name="AutoShape 171"/>
                <p:cNvSpPr/>
                <p:nvPr/>
              </p:nvSpPr>
              <p:spPr bwMode="auto">
                <a:xfrm>
                  <a:off x="4576737" y="5176434"/>
                  <a:ext cx="341762" cy="232540"/>
                </a:xfrm>
                <a:custGeom>
                  <a:avLst/>
                  <a:gdLst/>
                  <a:ahLst/>
                  <a:cxnLst/>
                  <a:rect l="0" t="0" r="r" b="b"/>
                  <a:pathLst>
                    <a:path w="21600" h="21600">
                      <a:moveTo>
                        <a:pt x="21600" y="5867"/>
                      </a:moveTo>
                      <a:lnTo>
                        <a:pt x="21600" y="0"/>
                      </a:lnTo>
                      <a:lnTo>
                        <a:pt x="0" y="0"/>
                      </a:lnTo>
                      <a:lnTo>
                        <a:pt x="0" y="21600"/>
                      </a:lnTo>
                      <a:close/>
                      <a:moveTo>
                        <a:pt x="21600" y="5867"/>
                      </a:moveTo>
                    </a:path>
                  </a:pathLst>
                </a:custGeom>
                <a:solidFill>
                  <a:srgbClr val="CCCCCC"/>
                </a:solidFill>
                <a:ln>
                  <a:noFill/>
                </a:ln>
              </p:spPr>
              <p:txBody>
                <a:bodyPr lIns="0" tIns="0" rIns="0" bIns="0"/>
                <a:lstStyle/>
                <a:p>
                  <a:endParaRPr lang="en-US"/>
                </a:p>
              </p:txBody>
            </p:sp>
            <p:sp>
              <p:nvSpPr>
                <p:cNvPr id="136" name="AutoShape 172"/>
                <p:cNvSpPr/>
                <p:nvPr/>
              </p:nvSpPr>
              <p:spPr bwMode="auto">
                <a:xfrm>
                  <a:off x="4308964" y="4302647"/>
                  <a:ext cx="882592" cy="958346"/>
                </a:xfrm>
                <a:custGeom>
                  <a:avLst/>
                  <a:gdLst/>
                  <a:ahLst/>
                  <a:cxnLst/>
                  <a:rect l="0" t="0" r="r" b="b"/>
                  <a:pathLst>
                    <a:path w="13119" h="21600">
                      <a:moveTo>
                        <a:pt x="6559" y="0"/>
                      </a:moveTo>
                      <a:cubicBezTo>
                        <a:pt x="17359" y="0"/>
                        <a:pt x="12981" y="21600"/>
                        <a:pt x="6559" y="21600"/>
                      </a:cubicBezTo>
                      <a:cubicBezTo>
                        <a:pt x="137" y="21600"/>
                        <a:pt x="-4241" y="0"/>
                        <a:pt x="6559" y="0"/>
                      </a:cubicBezTo>
                      <a:close/>
                      <a:moveTo>
                        <a:pt x="6559" y="0"/>
                      </a:moveTo>
                    </a:path>
                  </a:pathLst>
                </a:custGeom>
                <a:solidFill>
                  <a:srgbClr val="F7C2AB"/>
                </a:solidFill>
                <a:ln>
                  <a:noFill/>
                </a:ln>
              </p:spPr>
              <p:txBody>
                <a:bodyPr lIns="0" tIns="0" rIns="0" bIns="0"/>
                <a:lstStyle/>
                <a:p>
                  <a:endParaRPr lang="en-US"/>
                </a:p>
              </p:txBody>
            </p:sp>
            <p:sp>
              <p:nvSpPr>
                <p:cNvPr id="137" name="AutoShape 173"/>
                <p:cNvSpPr/>
                <p:nvPr/>
              </p:nvSpPr>
              <p:spPr bwMode="auto">
                <a:xfrm>
                  <a:off x="4745856" y="4302647"/>
                  <a:ext cx="440415" cy="958346"/>
                </a:xfrm>
                <a:custGeom>
                  <a:avLst/>
                  <a:gdLst/>
                  <a:ahLst/>
                  <a:cxnLst/>
                  <a:rect l="0" t="0" r="r" b="b"/>
                  <a:pathLst>
                    <a:path w="13119" h="21600">
                      <a:moveTo>
                        <a:pt x="0" y="0"/>
                      </a:moveTo>
                      <a:cubicBezTo>
                        <a:pt x="21600" y="0"/>
                        <a:pt x="12844" y="21600"/>
                        <a:pt x="0" y="21600"/>
                      </a:cubicBezTo>
                      <a:lnTo>
                        <a:pt x="0" y="0"/>
                      </a:lnTo>
                      <a:close/>
                      <a:moveTo>
                        <a:pt x="0" y="0"/>
                      </a:moveTo>
                    </a:path>
                  </a:pathLst>
                </a:custGeom>
                <a:solidFill>
                  <a:srgbClr val="FAD9CA"/>
                </a:solidFill>
                <a:ln>
                  <a:noFill/>
                </a:ln>
              </p:spPr>
              <p:txBody>
                <a:bodyPr lIns="0" tIns="0" rIns="0" bIns="0"/>
                <a:lstStyle/>
                <a:p>
                  <a:endParaRPr lang="en-US"/>
                </a:p>
              </p:txBody>
            </p:sp>
            <p:sp>
              <p:nvSpPr>
                <p:cNvPr id="138" name="AutoShape 174"/>
                <p:cNvSpPr/>
                <p:nvPr/>
              </p:nvSpPr>
              <p:spPr bwMode="auto">
                <a:xfrm>
                  <a:off x="4576737" y="5416020"/>
                  <a:ext cx="341762" cy="350572"/>
                </a:xfrm>
                <a:custGeom>
                  <a:avLst/>
                  <a:gdLst/>
                  <a:ahLst/>
                  <a:cxnLst/>
                  <a:rect l="0" t="0" r="r" b="b"/>
                  <a:pathLst>
                    <a:path w="21600" h="21600">
                      <a:moveTo>
                        <a:pt x="0" y="0"/>
                      </a:moveTo>
                      <a:cubicBezTo>
                        <a:pt x="0" y="10906"/>
                        <a:pt x="9409" y="6781"/>
                        <a:pt x="9409" y="21600"/>
                      </a:cubicBezTo>
                      <a:lnTo>
                        <a:pt x="12191" y="21600"/>
                      </a:lnTo>
                      <a:cubicBezTo>
                        <a:pt x="12191" y="6782"/>
                        <a:pt x="21600" y="10906"/>
                        <a:pt x="21600" y="0"/>
                      </a:cubicBezTo>
                      <a:lnTo>
                        <a:pt x="0" y="0"/>
                      </a:lnTo>
                      <a:close/>
                      <a:moveTo>
                        <a:pt x="0" y="0"/>
                      </a:moveTo>
                    </a:path>
                  </a:pathLst>
                </a:custGeom>
                <a:solidFill>
                  <a:srgbClr val="FFFFFF"/>
                </a:solidFill>
                <a:ln>
                  <a:noFill/>
                </a:ln>
              </p:spPr>
              <p:txBody>
                <a:bodyPr lIns="0" tIns="0" rIns="0" bIns="0"/>
                <a:lstStyle/>
                <a:p>
                  <a:endParaRPr lang="en-US"/>
                </a:p>
              </p:txBody>
            </p:sp>
            <p:sp>
              <p:nvSpPr>
                <p:cNvPr id="139" name="AutoShape 175"/>
                <p:cNvSpPr/>
                <p:nvPr/>
              </p:nvSpPr>
              <p:spPr bwMode="auto">
                <a:xfrm>
                  <a:off x="4294871" y="4359021"/>
                  <a:ext cx="910779" cy="419277"/>
                </a:xfrm>
                <a:custGeom>
                  <a:avLst/>
                  <a:gdLst/>
                  <a:ahLst/>
                  <a:cxnLst/>
                  <a:rect l="0" t="0" r="r" b="b"/>
                  <a:pathLst>
                    <a:path w="21339" h="19952">
                      <a:moveTo>
                        <a:pt x="16213" y="4995"/>
                      </a:moveTo>
                      <a:cubicBezTo>
                        <a:pt x="14681" y="6345"/>
                        <a:pt x="9351" y="13230"/>
                        <a:pt x="7153" y="13365"/>
                      </a:cubicBezTo>
                      <a:cubicBezTo>
                        <a:pt x="4954" y="13500"/>
                        <a:pt x="7553" y="12555"/>
                        <a:pt x="8152" y="11205"/>
                      </a:cubicBezTo>
                      <a:cubicBezTo>
                        <a:pt x="8752" y="9855"/>
                        <a:pt x="3955" y="14310"/>
                        <a:pt x="2822" y="14445"/>
                      </a:cubicBezTo>
                      <a:cubicBezTo>
                        <a:pt x="1689" y="14580"/>
                        <a:pt x="2822" y="14175"/>
                        <a:pt x="3355" y="12689"/>
                      </a:cubicBezTo>
                      <a:cubicBezTo>
                        <a:pt x="3888" y="11204"/>
                        <a:pt x="1423" y="13499"/>
                        <a:pt x="1822" y="17549"/>
                      </a:cubicBezTo>
                      <a:cubicBezTo>
                        <a:pt x="2222" y="21600"/>
                        <a:pt x="173" y="20083"/>
                        <a:pt x="40" y="16304"/>
                      </a:cubicBezTo>
                      <a:cubicBezTo>
                        <a:pt x="-93" y="12524"/>
                        <a:pt x="90" y="11880"/>
                        <a:pt x="823" y="8370"/>
                      </a:cubicBezTo>
                      <a:cubicBezTo>
                        <a:pt x="1556" y="4860"/>
                        <a:pt x="11216" y="0"/>
                        <a:pt x="14281" y="0"/>
                      </a:cubicBezTo>
                      <a:cubicBezTo>
                        <a:pt x="17346" y="0"/>
                        <a:pt x="19878" y="6210"/>
                        <a:pt x="20611" y="8910"/>
                      </a:cubicBezTo>
                      <a:cubicBezTo>
                        <a:pt x="21344" y="11610"/>
                        <a:pt x="21507" y="14536"/>
                        <a:pt x="21174" y="16965"/>
                      </a:cubicBezTo>
                      <a:cubicBezTo>
                        <a:pt x="20840" y="19395"/>
                        <a:pt x="19811" y="20520"/>
                        <a:pt x="19811" y="17415"/>
                      </a:cubicBezTo>
                      <a:cubicBezTo>
                        <a:pt x="19811" y="14310"/>
                        <a:pt x="17346" y="10665"/>
                        <a:pt x="16213" y="4995"/>
                      </a:cubicBezTo>
                      <a:close/>
                      <a:moveTo>
                        <a:pt x="16213" y="4995"/>
                      </a:moveTo>
                    </a:path>
                  </a:pathLst>
                </a:custGeom>
                <a:solidFill>
                  <a:srgbClr val="755243"/>
                </a:solidFill>
                <a:ln>
                  <a:noFill/>
                </a:ln>
              </p:spPr>
              <p:txBody>
                <a:bodyPr lIns="0" tIns="0" rIns="0" bIns="0"/>
                <a:lstStyle/>
                <a:p>
                  <a:endParaRPr lang="en-US"/>
                </a:p>
              </p:txBody>
            </p:sp>
            <p:grpSp>
              <p:nvGrpSpPr>
                <p:cNvPr id="140" name="Group 178"/>
                <p:cNvGrpSpPr/>
                <p:nvPr/>
              </p:nvGrpSpPr>
              <p:grpSpPr bwMode="auto">
                <a:xfrm>
                  <a:off x="4252591" y="4625032"/>
                  <a:ext cx="995338" cy="223732"/>
                  <a:chOff x="0" y="0"/>
                  <a:chExt cx="565" cy="126"/>
                </a:xfrm>
                <a:solidFill>
                  <a:srgbClr val="FAD9CA"/>
                </a:solidFill>
              </p:grpSpPr>
              <p:sp>
                <p:nvSpPr>
                  <p:cNvPr id="145" name="AutoShape 176"/>
                  <p:cNvSpPr/>
                  <p:nvPr/>
                </p:nvSpPr>
                <p:spPr bwMode="auto">
                  <a:xfrm>
                    <a:off x="504" y="0"/>
                    <a:ext cx="61" cy="126"/>
                  </a:xfrm>
                  <a:custGeom>
                    <a:avLst/>
                    <a:gdLst/>
                    <a:ahLst/>
                    <a:cxnLst/>
                    <a:rect l="0" t="0" r="r" b="b"/>
                    <a:pathLst>
                      <a:path w="21587" h="21561">
                        <a:moveTo>
                          <a:pt x="15736" y="50"/>
                        </a:moveTo>
                        <a:cubicBezTo>
                          <a:pt x="15096" y="-19"/>
                          <a:pt x="14423" y="-15"/>
                          <a:pt x="13738" y="58"/>
                        </a:cubicBezTo>
                        <a:cubicBezTo>
                          <a:pt x="13052" y="132"/>
                          <a:pt x="12354" y="275"/>
                          <a:pt x="11665" y="479"/>
                        </a:cubicBezTo>
                        <a:cubicBezTo>
                          <a:pt x="10975" y="682"/>
                          <a:pt x="10294" y="946"/>
                          <a:pt x="9637" y="1255"/>
                        </a:cubicBezTo>
                        <a:cubicBezTo>
                          <a:pt x="8981" y="1563"/>
                          <a:pt x="8350" y="1917"/>
                          <a:pt x="7755" y="2299"/>
                        </a:cubicBezTo>
                        <a:cubicBezTo>
                          <a:pt x="7159" y="2682"/>
                          <a:pt x="6600" y="3093"/>
                          <a:pt x="6082" y="3518"/>
                        </a:cubicBezTo>
                        <a:cubicBezTo>
                          <a:pt x="5564" y="3943"/>
                          <a:pt x="5088" y="4381"/>
                          <a:pt x="4652" y="4821"/>
                        </a:cubicBezTo>
                        <a:cubicBezTo>
                          <a:pt x="4217" y="5262"/>
                          <a:pt x="3824" y="5704"/>
                          <a:pt x="3469" y="6139"/>
                        </a:cubicBezTo>
                        <a:cubicBezTo>
                          <a:pt x="3114" y="6575"/>
                          <a:pt x="2798" y="7003"/>
                          <a:pt x="2517" y="7420"/>
                        </a:cubicBezTo>
                        <a:cubicBezTo>
                          <a:pt x="2235" y="7836"/>
                          <a:pt x="1988" y="8240"/>
                          <a:pt x="1770" y="8629"/>
                        </a:cubicBezTo>
                        <a:cubicBezTo>
                          <a:pt x="1552" y="9018"/>
                          <a:pt x="1363" y="9392"/>
                          <a:pt x="1198" y="9750"/>
                        </a:cubicBezTo>
                        <a:cubicBezTo>
                          <a:pt x="1033" y="10108"/>
                          <a:pt x="876" y="10485"/>
                          <a:pt x="732" y="10882"/>
                        </a:cubicBezTo>
                        <a:cubicBezTo>
                          <a:pt x="589" y="11279"/>
                          <a:pt x="458" y="11696"/>
                          <a:pt x="347" y="12131"/>
                        </a:cubicBezTo>
                        <a:cubicBezTo>
                          <a:pt x="237" y="12566"/>
                          <a:pt x="147" y="13019"/>
                          <a:pt x="86" y="13485"/>
                        </a:cubicBezTo>
                        <a:cubicBezTo>
                          <a:pt x="26" y="13952"/>
                          <a:pt x="-6" y="14433"/>
                          <a:pt x="2" y="14921"/>
                        </a:cubicBezTo>
                        <a:cubicBezTo>
                          <a:pt x="9" y="15409"/>
                          <a:pt x="56" y="15904"/>
                          <a:pt x="152" y="16395"/>
                        </a:cubicBezTo>
                        <a:cubicBezTo>
                          <a:pt x="249" y="16886"/>
                          <a:pt x="394" y="17373"/>
                          <a:pt x="598" y="17841"/>
                        </a:cubicBezTo>
                        <a:cubicBezTo>
                          <a:pt x="801" y="18309"/>
                          <a:pt x="1063" y="18759"/>
                          <a:pt x="1386" y="19173"/>
                        </a:cubicBezTo>
                        <a:cubicBezTo>
                          <a:pt x="1710" y="19587"/>
                          <a:pt x="2096" y="19965"/>
                          <a:pt x="2542" y="20290"/>
                        </a:cubicBezTo>
                        <a:cubicBezTo>
                          <a:pt x="2988" y="20616"/>
                          <a:pt x="3494" y="20889"/>
                          <a:pt x="4050" y="21095"/>
                        </a:cubicBezTo>
                        <a:cubicBezTo>
                          <a:pt x="4606" y="21303"/>
                          <a:pt x="5213" y="21444"/>
                          <a:pt x="5852" y="21512"/>
                        </a:cubicBezTo>
                        <a:cubicBezTo>
                          <a:pt x="6492" y="21581"/>
                          <a:pt x="7165" y="21577"/>
                          <a:pt x="7850" y="21504"/>
                        </a:cubicBezTo>
                        <a:cubicBezTo>
                          <a:pt x="8536" y="21430"/>
                          <a:pt x="9234" y="21287"/>
                          <a:pt x="9923" y="21083"/>
                        </a:cubicBezTo>
                        <a:cubicBezTo>
                          <a:pt x="10613" y="20880"/>
                          <a:pt x="11294" y="20616"/>
                          <a:pt x="11951" y="20307"/>
                        </a:cubicBezTo>
                        <a:cubicBezTo>
                          <a:pt x="12607" y="19999"/>
                          <a:pt x="13238" y="19645"/>
                          <a:pt x="13833" y="19263"/>
                        </a:cubicBezTo>
                        <a:cubicBezTo>
                          <a:pt x="14429" y="18880"/>
                          <a:pt x="14988" y="18469"/>
                          <a:pt x="15506" y="18044"/>
                        </a:cubicBezTo>
                        <a:cubicBezTo>
                          <a:pt x="16024" y="17619"/>
                          <a:pt x="16500" y="17181"/>
                          <a:pt x="16936" y="16741"/>
                        </a:cubicBezTo>
                        <a:cubicBezTo>
                          <a:pt x="17371" y="16300"/>
                          <a:pt x="17764" y="15858"/>
                          <a:pt x="18119" y="15423"/>
                        </a:cubicBezTo>
                        <a:cubicBezTo>
                          <a:pt x="18474" y="14987"/>
                          <a:pt x="18790" y="14559"/>
                          <a:pt x="19071" y="14142"/>
                        </a:cubicBezTo>
                        <a:cubicBezTo>
                          <a:pt x="19353" y="13726"/>
                          <a:pt x="19600" y="13322"/>
                          <a:pt x="19818" y="12933"/>
                        </a:cubicBezTo>
                        <a:cubicBezTo>
                          <a:pt x="20036" y="12544"/>
                          <a:pt x="20225" y="12170"/>
                          <a:pt x="20390" y="11812"/>
                        </a:cubicBezTo>
                        <a:cubicBezTo>
                          <a:pt x="20555" y="11454"/>
                          <a:pt x="20712" y="11077"/>
                          <a:pt x="20856" y="10680"/>
                        </a:cubicBezTo>
                        <a:cubicBezTo>
                          <a:pt x="20999" y="10283"/>
                          <a:pt x="21130" y="9866"/>
                          <a:pt x="21241" y="9431"/>
                        </a:cubicBezTo>
                        <a:cubicBezTo>
                          <a:pt x="21351" y="8996"/>
                          <a:pt x="21441" y="8543"/>
                          <a:pt x="21502" y="8077"/>
                        </a:cubicBezTo>
                        <a:cubicBezTo>
                          <a:pt x="21562" y="7610"/>
                          <a:pt x="21594" y="7129"/>
                          <a:pt x="21586" y="6641"/>
                        </a:cubicBezTo>
                        <a:cubicBezTo>
                          <a:pt x="21579" y="6153"/>
                          <a:pt x="21532" y="5658"/>
                          <a:pt x="21436" y="5167"/>
                        </a:cubicBezTo>
                        <a:cubicBezTo>
                          <a:pt x="21339" y="4676"/>
                          <a:pt x="21194" y="4189"/>
                          <a:pt x="20990" y="3721"/>
                        </a:cubicBezTo>
                        <a:cubicBezTo>
                          <a:pt x="20787" y="3253"/>
                          <a:pt x="20525" y="2803"/>
                          <a:pt x="20202" y="2389"/>
                        </a:cubicBezTo>
                        <a:cubicBezTo>
                          <a:pt x="19878" y="1975"/>
                          <a:pt x="19492" y="1597"/>
                          <a:pt x="19046" y="1272"/>
                        </a:cubicBezTo>
                        <a:cubicBezTo>
                          <a:pt x="18600" y="946"/>
                          <a:pt x="18094" y="673"/>
                          <a:pt x="17538" y="467"/>
                        </a:cubicBezTo>
                        <a:cubicBezTo>
                          <a:pt x="16982" y="259"/>
                          <a:pt x="16375" y="118"/>
                          <a:pt x="15736" y="50"/>
                        </a:cubicBezTo>
                        <a:close/>
                        <a:moveTo>
                          <a:pt x="15736" y="50"/>
                        </a:moveTo>
                      </a:path>
                    </a:pathLst>
                  </a:custGeom>
                  <a:grpFill/>
                  <a:ln>
                    <a:noFill/>
                  </a:ln>
                </p:spPr>
                <p:txBody>
                  <a:bodyPr lIns="0" tIns="0" rIns="0" bIns="0"/>
                  <a:lstStyle/>
                  <a:p>
                    <a:endParaRPr lang="en-US"/>
                  </a:p>
                </p:txBody>
              </p:sp>
              <p:sp>
                <p:nvSpPr>
                  <p:cNvPr id="146" name="AutoShape 177"/>
                  <p:cNvSpPr/>
                  <p:nvPr/>
                </p:nvSpPr>
                <p:spPr bwMode="auto">
                  <a:xfrm>
                    <a:off x="0" y="0"/>
                    <a:ext cx="61" cy="126"/>
                  </a:xfrm>
                  <a:custGeom>
                    <a:avLst/>
                    <a:gdLst/>
                    <a:ahLst/>
                    <a:cxnLst/>
                    <a:rect l="0" t="0" r="r" b="b"/>
                    <a:pathLst>
                      <a:path w="21587" h="21561">
                        <a:moveTo>
                          <a:pt x="5851" y="50"/>
                        </a:moveTo>
                        <a:cubicBezTo>
                          <a:pt x="5211" y="119"/>
                          <a:pt x="4605" y="259"/>
                          <a:pt x="4048" y="467"/>
                        </a:cubicBezTo>
                        <a:cubicBezTo>
                          <a:pt x="3492" y="674"/>
                          <a:pt x="2986" y="946"/>
                          <a:pt x="2540" y="1272"/>
                        </a:cubicBezTo>
                        <a:cubicBezTo>
                          <a:pt x="2094" y="1598"/>
                          <a:pt x="1709" y="1976"/>
                          <a:pt x="1385" y="2390"/>
                        </a:cubicBezTo>
                        <a:cubicBezTo>
                          <a:pt x="1062" y="2804"/>
                          <a:pt x="800" y="3253"/>
                          <a:pt x="597" y="3721"/>
                        </a:cubicBezTo>
                        <a:cubicBezTo>
                          <a:pt x="394" y="4190"/>
                          <a:pt x="248" y="4677"/>
                          <a:pt x="152" y="5167"/>
                        </a:cubicBezTo>
                        <a:cubicBezTo>
                          <a:pt x="56" y="5658"/>
                          <a:pt x="9" y="6153"/>
                          <a:pt x="2" y="6641"/>
                        </a:cubicBezTo>
                        <a:cubicBezTo>
                          <a:pt x="-6" y="7129"/>
                          <a:pt x="26" y="7610"/>
                          <a:pt x="87" y="8077"/>
                        </a:cubicBezTo>
                        <a:cubicBezTo>
                          <a:pt x="147" y="8544"/>
                          <a:pt x="237" y="8997"/>
                          <a:pt x="348" y="9432"/>
                        </a:cubicBezTo>
                        <a:cubicBezTo>
                          <a:pt x="458" y="9866"/>
                          <a:pt x="589" y="10283"/>
                          <a:pt x="733" y="10680"/>
                        </a:cubicBezTo>
                        <a:cubicBezTo>
                          <a:pt x="877" y="11077"/>
                          <a:pt x="1034" y="11455"/>
                          <a:pt x="1199" y="11812"/>
                        </a:cubicBezTo>
                        <a:cubicBezTo>
                          <a:pt x="1364" y="12170"/>
                          <a:pt x="1553" y="12544"/>
                          <a:pt x="1771" y="12933"/>
                        </a:cubicBezTo>
                        <a:cubicBezTo>
                          <a:pt x="1989" y="13322"/>
                          <a:pt x="2236" y="13726"/>
                          <a:pt x="2518" y="14143"/>
                        </a:cubicBezTo>
                        <a:cubicBezTo>
                          <a:pt x="2800" y="14559"/>
                          <a:pt x="3116" y="14988"/>
                          <a:pt x="3471" y="15423"/>
                        </a:cubicBezTo>
                        <a:cubicBezTo>
                          <a:pt x="3825" y="15858"/>
                          <a:pt x="4219" y="16300"/>
                          <a:pt x="4654" y="16741"/>
                        </a:cubicBezTo>
                        <a:cubicBezTo>
                          <a:pt x="5089" y="17181"/>
                          <a:pt x="5566" y="17620"/>
                          <a:pt x="6084" y="18045"/>
                        </a:cubicBezTo>
                        <a:cubicBezTo>
                          <a:pt x="6602" y="18470"/>
                          <a:pt x="7161" y="18881"/>
                          <a:pt x="7756" y="19263"/>
                        </a:cubicBezTo>
                        <a:cubicBezTo>
                          <a:pt x="8352" y="19645"/>
                          <a:pt x="8983" y="19999"/>
                          <a:pt x="9639" y="20308"/>
                        </a:cubicBezTo>
                        <a:cubicBezTo>
                          <a:pt x="10296" y="20616"/>
                          <a:pt x="10977" y="20880"/>
                          <a:pt x="11667" y="21083"/>
                        </a:cubicBezTo>
                        <a:cubicBezTo>
                          <a:pt x="12356" y="21287"/>
                          <a:pt x="13054" y="21430"/>
                          <a:pt x="13740" y="21504"/>
                        </a:cubicBezTo>
                        <a:cubicBezTo>
                          <a:pt x="14425" y="21578"/>
                          <a:pt x="15098" y="21581"/>
                          <a:pt x="15737" y="21512"/>
                        </a:cubicBezTo>
                        <a:cubicBezTo>
                          <a:pt x="16377" y="21443"/>
                          <a:pt x="16983" y="21303"/>
                          <a:pt x="17540" y="21095"/>
                        </a:cubicBezTo>
                        <a:cubicBezTo>
                          <a:pt x="18096" y="20888"/>
                          <a:pt x="18602" y="20616"/>
                          <a:pt x="19048" y="20290"/>
                        </a:cubicBezTo>
                        <a:cubicBezTo>
                          <a:pt x="19494" y="19964"/>
                          <a:pt x="19879" y="19586"/>
                          <a:pt x="20203" y="19172"/>
                        </a:cubicBezTo>
                        <a:cubicBezTo>
                          <a:pt x="20526" y="18758"/>
                          <a:pt x="20788" y="18309"/>
                          <a:pt x="20991" y="17841"/>
                        </a:cubicBezTo>
                        <a:cubicBezTo>
                          <a:pt x="21194" y="17372"/>
                          <a:pt x="21340" y="16885"/>
                          <a:pt x="21436" y="16395"/>
                        </a:cubicBezTo>
                        <a:cubicBezTo>
                          <a:pt x="21532" y="15904"/>
                          <a:pt x="21579" y="15409"/>
                          <a:pt x="21586" y="14921"/>
                        </a:cubicBezTo>
                        <a:cubicBezTo>
                          <a:pt x="21594" y="14433"/>
                          <a:pt x="21562" y="13952"/>
                          <a:pt x="21501" y="13485"/>
                        </a:cubicBezTo>
                        <a:cubicBezTo>
                          <a:pt x="21441" y="13018"/>
                          <a:pt x="21351" y="12565"/>
                          <a:pt x="21240" y="12130"/>
                        </a:cubicBezTo>
                        <a:cubicBezTo>
                          <a:pt x="21130" y="11696"/>
                          <a:pt x="20999" y="11279"/>
                          <a:pt x="20855" y="10882"/>
                        </a:cubicBezTo>
                        <a:cubicBezTo>
                          <a:pt x="20711" y="10485"/>
                          <a:pt x="20554" y="10107"/>
                          <a:pt x="20389" y="9750"/>
                        </a:cubicBezTo>
                        <a:cubicBezTo>
                          <a:pt x="20224" y="9392"/>
                          <a:pt x="20035" y="9018"/>
                          <a:pt x="19817" y="8629"/>
                        </a:cubicBezTo>
                        <a:cubicBezTo>
                          <a:pt x="19599" y="8240"/>
                          <a:pt x="19352" y="7836"/>
                          <a:pt x="19070" y="7419"/>
                        </a:cubicBezTo>
                        <a:cubicBezTo>
                          <a:pt x="18788" y="7003"/>
                          <a:pt x="18472" y="6574"/>
                          <a:pt x="18117" y="6139"/>
                        </a:cubicBezTo>
                        <a:cubicBezTo>
                          <a:pt x="17763" y="5704"/>
                          <a:pt x="17369" y="5262"/>
                          <a:pt x="16934" y="4821"/>
                        </a:cubicBezTo>
                        <a:cubicBezTo>
                          <a:pt x="16499" y="4381"/>
                          <a:pt x="16022" y="3942"/>
                          <a:pt x="15504" y="3517"/>
                        </a:cubicBezTo>
                        <a:cubicBezTo>
                          <a:pt x="14986" y="3092"/>
                          <a:pt x="14427" y="2681"/>
                          <a:pt x="13832" y="2299"/>
                        </a:cubicBezTo>
                        <a:cubicBezTo>
                          <a:pt x="13236" y="1917"/>
                          <a:pt x="12605" y="1563"/>
                          <a:pt x="11949" y="1254"/>
                        </a:cubicBezTo>
                        <a:cubicBezTo>
                          <a:pt x="11292" y="946"/>
                          <a:pt x="10611" y="682"/>
                          <a:pt x="9921" y="479"/>
                        </a:cubicBezTo>
                        <a:cubicBezTo>
                          <a:pt x="9232" y="275"/>
                          <a:pt x="8534" y="132"/>
                          <a:pt x="7848" y="58"/>
                        </a:cubicBezTo>
                        <a:cubicBezTo>
                          <a:pt x="7163" y="-16"/>
                          <a:pt x="6490" y="-19"/>
                          <a:pt x="5851" y="50"/>
                        </a:cubicBezTo>
                        <a:close/>
                        <a:moveTo>
                          <a:pt x="5851" y="50"/>
                        </a:moveTo>
                      </a:path>
                    </a:pathLst>
                  </a:custGeom>
                  <a:grpFill/>
                  <a:ln>
                    <a:noFill/>
                  </a:ln>
                </p:spPr>
                <p:txBody>
                  <a:bodyPr lIns="0" tIns="0" rIns="0" bIns="0"/>
                  <a:lstStyle/>
                  <a:p>
                    <a:endParaRPr lang="en-US"/>
                  </a:p>
                </p:txBody>
              </p:sp>
            </p:grpSp>
            <p:sp>
              <p:nvSpPr>
                <p:cNvPr id="141" name="AutoShape 179"/>
                <p:cNvSpPr/>
                <p:nvPr/>
              </p:nvSpPr>
              <p:spPr bwMode="auto">
                <a:xfrm>
                  <a:off x="4280778" y="4145859"/>
                  <a:ext cx="917825" cy="491505"/>
                </a:xfrm>
                <a:custGeom>
                  <a:avLst/>
                  <a:gdLst/>
                  <a:ahLst/>
                  <a:cxnLst/>
                  <a:rect l="0" t="0" r="r" b="b"/>
                  <a:pathLst>
                    <a:path w="21600" h="17379">
                      <a:moveTo>
                        <a:pt x="0" y="17132"/>
                      </a:moveTo>
                      <a:cubicBezTo>
                        <a:pt x="1001" y="-763"/>
                        <a:pt x="13216" y="-4221"/>
                        <a:pt x="16889" y="4809"/>
                      </a:cubicBezTo>
                      <a:cubicBezTo>
                        <a:pt x="21291" y="6500"/>
                        <a:pt x="21472" y="15790"/>
                        <a:pt x="21600" y="17379"/>
                      </a:cubicBezTo>
                      <a:cubicBezTo>
                        <a:pt x="21533" y="17145"/>
                        <a:pt x="17377" y="11337"/>
                        <a:pt x="16508" y="9542"/>
                      </a:cubicBezTo>
                      <a:lnTo>
                        <a:pt x="10875" y="12007"/>
                      </a:lnTo>
                      <a:cubicBezTo>
                        <a:pt x="10875" y="12008"/>
                        <a:pt x="4427" y="14786"/>
                        <a:pt x="0" y="17132"/>
                      </a:cubicBezTo>
                      <a:close/>
                      <a:moveTo>
                        <a:pt x="0" y="17132"/>
                      </a:moveTo>
                    </a:path>
                  </a:pathLst>
                </a:custGeom>
                <a:solidFill>
                  <a:srgbClr val="755243"/>
                </a:solidFill>
                <a:ln>
                  <a:noFill/>
                </a:ln>
              </p:spPr>
              <p:txBody>
                <a:bodyPr lIns="0" tIns="0" rIns="0" bIns="0"/>
                <a:lstStyle/>
                <a:p>
                  <a:endParaRPr lang="en-US"/>
                </a:p>
              </p:txBody>
            </p:sp>
            <p:sp>
              <p:nvSpPr>
                <p:cNvPr id="142" name="AutoShape 180"/>
                <p:cNvSpPr/>
                <p:nvPr/>
              </p:nvSpPr>
              <p:spPr bwMode="auto">
                <a:xfrm>
                  <a:off x="4731763" y="5754260"/>
                  <a:ext cx="33472" cy="447463"/>
                </a:xfrm>
                <a:custGeom>
                  <a:avLst/>
                  <a:gdLst/>
                  <a:ahLst/>
                  <a:cxnLst/>
                  <a:rect l="0" t="0" r="r" b="b"/>
                  <a:pathLst>
                    <a:path w="14966" h="21600">
                      <a:moveTo>
                        <a:pt x="9521" y="21600"/>
                      </a:moveTo>
                      <a:cubicBezTo>
                        <a:pt x="-938" y="15476"/>
                        <a:pt x="-4474" y="8595"/>
                        <a:pt x="7666" y="0"/>
                      </a:cubicBezTo>
                      <a:cubicBezTo>
                        <a:pt x="16996" y="8595"/>
                        <a:pt x="17126" y="15476"/>
                        <a:pt x="9521" y="21600"/>
                      </a:cubicBezTo>
                      <a:close/>
                      <a:moveTo>
                        <a:pt x="9521" y="21600"/>
                      </a:moveTo>
                    </a:path>
                  </a:pathLst>
                </a:custGeom>
                <a:solidFill>
                  <a:schemeClr val="bg2"/>
                </a:solidFill>
                <a:ln>
                  <a:noFill/>
                </a:ln>
              </p:spPr>
              <p:txBody>
                <a:bodyPr lIns="0" tIns="0" rIns="0" bIns="0"/>
                <a:lstStyle/>
                <a:p>
                  <a:endParaRPr lang="en-US"/>
                </a:p>
              </p:txBody>
            </p:sp>
            <p:sp>
              <p:nvSpPr>
                <p:cNvPr id="143" name="AutoShape 181"/>
                <p:cNvSpPr/>
                <p:nvPr/>
              </p:nvSpPr>
              <p:spPr bwMode="auto">
                <a:xfrm>
                  <a:off x="4224404" y="5683794"/>
                  <a:ext cx="151503" cy="461557"/>
                </a:xfrm>
                <a:custGeom>
                  <a:avLst/>
                  <a:gdLst/>
                  <a:ahLst/>
                  <a:cxnLst/>
                  <a:rect l="0" t="0" r="r" b="b"/>
                  <a:pathLst>
                    <a:path w="18282" h="21600">
                      <a:moveTo>
                        <a:pt x="17275" y="21600"/>
                      </a:moveTo>
                      <a:cubicBezTo>
                        <a:pt x="18185" y="13279"/>
                        <a:pt x="8637" y="3364"/>
                        <a:pt x="0" y="0"/>
                      </a:cubicBezTo>
                      <a:cubicBezTo>
                        <a:pt x="11283" y="2745"/>
                        <a:pt x="21600" y="12480"/>
                        <a:pt x="17275" y="21600"/>
                      </a:cubicBezTo>
                      <a:close/>
                      <a:moveTo>
                        <a:pt x="17275" y="21600"/>
                      </a:moveTo>
                    </a:path>
                  </a:pathLst>
                </a:custGeom>
                <a:solidFill>
                  <a:schemeClr val="bg2"/>
                </a:solidFill>
                <a:ln>
                  <a:noFill/>
                </a:ln>
              </p:spPr>
              <p:txBody>
                <a:bodyPr lIns="0" tIns="0" rIns="0" bIns="0"/>
                <a:lstStyle/>
                <a:p>
                  <a:endParaRPr lang="en-US"/>
                </a:p>
              </p:txBody>
            </p:sp>
            <p:sp>
              <p:nvSpPr>
                <p:cNvPr id="144" name="AutoShape 182"/>
                <p:cNvSpPr/>
                <p:nvPr/>
              </p:nvSpPr>
              <p:spPr bwMode="auto">
                <a:xfrm>
                  <a:off x="5112281" y="5683794"/>
                  <a:ext cx="151503" cy="461557"/>
                </a:xfrm>
                <a:custGeom>
                  <a:avLst/>
                  <a:gdLst/>
                  <a:ahLst/>
                  <a:cxnLst/>
                  <a:rect l="0" t="0" r="r" b="b"/>
                  <a:pathLst>
                    <a:path w="18283" h="21600">
                      <a:moveTo>
                        <a:pt x="1007" y="21600"/>
                      </a:moveTo>
                      <a:cubicBezTo>
                        <a:pt x="98" y="13279"/>
                        <a:pt x="9646" y="3364"/>
                        <a:pt x="18283" y="0"/>
                      </a:cubicBezTo>
                      <a:cubicBezTo>
                        <a:pt x="6998" y="2745"/>
                        <a:pt x="-3317" y="12480"/>
                        <a:pt x="1007" y="21600"/>
                      </a:cubicBezTo>
                      <a:close/>
                      <a:moveTo>
                        <a:pt x="1007" y="21600"/>
                      </a:moveTo>
                    </a:path>
                  </a:pathLst>
                </a:custGeom>
                <a:solidFill>
                  <a:schemeClr val="bg2"/>
                </a:solidFill>
                <a:ln>
                  <a:noFill/>
                </a:ln>
              </p:spPr>
              <p:txBody>
                <a:bodyPr lIns="0" tIns="0" rIns="0" bIns="0"/>
                <a:lstStyle/>
                <a:p>
                  <a:endParaRPr lang="en-US"/>
                </a:p>
              </p:txBody>
            </p:sp>
          </p:grpSp>
          <p:grpSp>
            <p:nvGrpSpPr>
              <p:cNvPr id="112" name="Group 111"/>
              <p:cNvGrpSpPr/>
              <p:nvPr/>
            </p:nvGrpSpPr>
            <p:grpSpPr>
              <a:xfrm>
                <a:off x="2420271" y="2598116"/>
                <a:ext cx="1661233" cy="2507681"/>
                <a:chOff x="5280430" y="3842515"/>
                <a:chExt cx="1661233" cy="2507681"/>
              </a:xfrm>
            </p:grpSpPr>
            <p:sp>
              <p:nvSpPr>
                <p:cNvPr id="113" name="AutoShape 94"/>
                <p:cNvSpPr/>
                <p:nvPr/>
              </p:nvSpPr>
              <p:spPr bwMode="auto">
                <a:xfrm>
                  <a:off x="5449297" y="4197137"/>
                  <a:ext cx="958322" cy="2011633"/>
                </a:xfrm>
                <a:custGeom>
                  <a:avLst/>
                  <a:gdLst/>
                  <a:ahLst/>
                  <a:cxnLst/>
                  <a:rect l="0" t="0" r="r" b="b"/>
                  <a:pathLst>
                    <a:path w="19088" h="19496">
                      <a:moveTo>
                        <a:pt x="2661" y="62"/>
                      </a:moveTo>
                      <a:cubicBezTo>
                        <a:pt x="1024" y="1534"/>
                        <a:pt x="-2264" y="10266"/>
                        <a:pt x="2395" y="15296"/>
                      </a:cubicBezTo>
                      <a:cubicBezTo>
                        <a:pt x="7055" y="20326"/>
                        <a:pt x="18832" y="20496"/>
                        <a:pt x="19084" y="17613"/>
                      </a:cubicBezTo>
                      <a:cubicBezTo>
                        <a:pt x="19336" y="14730"/>
                        <a:pt x="5809" y="-1104"/>
                        <a:pt x="2661" y="62"/>
                      </a:cubicBezTo>
                      <a:close/>
                      <a:moveTo>
                        <a:pt x="2661" y="62"/>
                      </a:moveTo>
                    </a:path>
                  </a:pathLst>
                </a:custGeom>
                <a:solidFill>
                  <a:srgbClr val="755243"/>
                </a:solidFill>
                <a:ln>
                  <a:noFill/>
                </a:ln>
              </p:spPr>
              <p:txBody>
                <a:bodyPr lIns="0" tIns="0" rIns="0" bIns="0"/>
                <a:lstStyle/>
                <a:p>
                  <a:endParaRPr lang="en-US"/>
                </a:p>
              </p:txBody>
            </p:sp>
            <p:sp>
              <p:nvSpPr>
                <p:cNvPr id="114" name="AutoShape 95"/>
                <p:cNvSpPr/>
                <p:nvPr/>
              </p:nvSpPr>
              <p:spPr bwMode="auto">
                <a:xfrm>
                  <a:off x="5787032" y="4197137"/>
                  <a:ext cx="954101" cy="1992635"/>
                </a:xfrm>
                <a:custGeom>
                  <a:avLst/>
                  <a:gdLst/>
                  <a:ahLst/>
                  <a:cxnLst/>
                  <a:rect l="0" t="0" r="r" b="b"/>
                  <a:pathLst>
                    <a:path w="19148" h="19304">
                      <a:moveTo>
                        <a:pt x="16626" y="61"/>
                      </a:moveTo>
                      <a:cubicBezTo>
                        <a:pt x="18275" y="1533"/>
                        <a:pt x="21350" y="9727"/>
                        <a:pt x="16656" y="14756"/>
                      </a:cubicBezTo>
                      <a:cubicBezTo>
                        <a:pt x="11963" y="19786"/>
                        <a:pt x="258" y="20496"/>
                        <a:pt x="4" y="17614"/>
                      </a:cubicBezTo>
                      <a:cubicBezTo>
                        <a:pt x="-250" y="14731"/>
                        <a:pt x="13454" y="-1104"/>
                        <a:pt x="16626" y="61"/>
                      </a:cubicBezTo>
                      <a:close/>
                      <a:moveTo>
                        <a:pt x="16626" y="61"/>
                      </a:moveTo>
                    </a:path>
                  </a:pathLst>
                </a:custGeom>
                <a:solidFill>
                  <a:srgbClr val="755243"/>
                </a:solidFill>
                <a:ln>
                  <a:noFill/>
                </a:ln>
              </p:spPr>
              <p:txBody>
                <a:bodyPr lIns="0" tIns="0" rIns="0" bIns="0"/>
                <a:lstStyle/>
                <a:p>
                  <a:endParaRPr lang="en-US"/>
                </a:p>
              </p:txBody>
            </p:sp>
            <p:sp>
              <p:nvSpPr>
                <p:cNvPr id="115" name="AutoShape 96"/>
                <p:cNvSpPr/>
                <p:nvPr/>
              </p:nvSpPr>
              <p:spPr bwMode="auto">
                <a:xfrm>
                  <a:off x="5280430" y="5362322"/>
                  <a:ext cx="1661233" cy="983653"/>
                </a:xfrm>
                <a:custGeom>
                  <a:avLst/>
                  <a:gdLst/>
                  <a:ahLst/>
                  <a:cxnLst/>
                  <a:rect l="0" t="0" r="r" b="b"/>
                  <a:pathLst>
                    <a:path w="21600" h="21557">
                      <a:moveTo>
                        <a:pt x="3729" y="4260"/>
                      </a:moveTo>
                      <a:cubicBezTo>
                        <a:pt x="1865" y="6296"/>
                        <a:pt x="1093" y="10671"/>
                        <a:pt x="0" y="15851"/>
                      </a:cubicBezTo>
                      <a:cubicBezTo>
                        <a:pt x="3064" y="19446"/>
                        <a:pt x="6789" y="21557"/>
                        <a:pt x="10808" y="21557"/>
                      </a:cubicBezTo>
                      <a:cubicBezTo>
                        <a:pt x="14820" y="21557"/>
                        <a:pt x="18539" y="19453"/>
                        <a:pt x="21600" y="15869"/>
                      </a:cubicBezTo>
                      <a:cubicBezTo>
                        <a:pt x="20510" y="10663"/>
                        <a:pt x="19750" y="6247"/>
                        <a:pt x="17864" y="4260"/>
                      </a:cubicBezTo>
                      <a:cubicBezTo>
                        <a:pt x="14637" y="860"/>
                        <a:pt x="12694" y="46"/>
                        <a:pt x="10790" y="2"/>
                      </a:cubicBezTo>
                      <a:cubicBezTo>
                        <a:pt x="8842" y="-43"/>
                        <a:pt x="6933" y="760"/>
                        <a:pt x="3729" y="4260"/>
                      </a:cubicBezTo>
                      <a:close/>
                      <a:moveTo>
                        <a:pt x="3729" y="4260"/>
                      </a:moveTo>
                    </a:path>
                  </a:pathLst>
                </a:custGeom>
                <a:solidFill>
                  <a:srgbClr val="484848"/>
                </a:solidFill>
                <a:ln>
                  <a:noFill/>
                </a:ln>
              </p:spPr>
              <p:txBody>
                <a:bodyPr lIns="0" tIns="0" rIns="0" bIns="0"/>
                <a:lstStyle/>
                <a:p>
                  <a:endParaRPr lang="en-US"/>
                </a:p>
              </p:txBody>
            </p:sp>
            <p:sp>
              <p:nvSpPr>
                <p:cNvPr id="116" name="AutoShape 97"/>
                <p:cNvSpPr/>
                <p:nvPr/>
              </p:nvSpPr>
              <p:spPr bwMode="auto">
                <a:xfrm>
                  <a:off x="5905239" y="4805059"/>
                  <a:ext cx="409503" cy="753571"/>
                </a:xfrm>
                <a:custGeom>
                  <a:avLst/>
                  <a:gdLst/>
                  <a:ahLst/>
                  <a:cxnLst/>
                  <a:rect l="0" t="0" r="r" b="b"/>
                  <a:pathLst>
                    <a:path w="21600" h="19898">
                      <a:moveTo>
                        <a:pt x="0" y="0"/>
                      </a:moveTo>
                      <a:lnTo>
                        <a:pt x="21600" y="0"/>
                      </a:lnTo>
                      <a:lnTo>
                        <a:pt x="21600" y="15694"/>
                      </a:lnTo>
                      <a:cubicBezTo>
                        <a:pt x="21600" y="20991"/>
                        <a:pt x="0" y="21600"/>
                        <a:pt x="0" y="15694"/>
                      </a:cubicBezTo>
                      <a:lnTo>
                        <a:pt x="0" y="0"/>
                      </a:lnTo>
                      <a:close/>
                      <a:moveTo>
                        <a:pt x="0" y="0"/>
                      </a:moveTo>
                    </a:path>
                  </a:pathLst>
                </a:custGeom>
                <a:solidFill>
                  <a:srgbClr val="FFFFFF"/>
                </a:solidFill>
                <a:ln>
                  <a:noFill/>
                </a:ln>
              </p:spPr>
              <p:txBody>
                <a:bodyPr lIns="0" tIns="0" rIns="0" bIns="0"/>
                <a:lstStyle/>
                <a:p>
                  <a:endParaRPr lang="en-US"/>
                </a:p>
              </p:txBody>
            </p:sp>
            <p:sp>
              <p:nvSpPr>
                <p:cNvPr id="117" name="AutoShape 98"/>
                <p:cNvSpPr/>
                <p:nvPr/>
              </p:nvSpPr>
              <p:spPr bwMode="auto">
                <a:xfrm>
                  <a:off x="5905239" y="5109021"/>
                  <a:ext cx="409503" cy="278631"/>
                </a:xfrm>
                <a:custGeom>
                  <a:avLst/>
                  <a:gdLst/>
                  <a:ahLst/>
                  <a:cxnLst/>
                  <a:rect l="0" t="0" r="r" b="b"/>
                  <a:pathLst>
                    <a:path w="21600" h="21600">
                      <a:moveTo>
                        <a:pt x="21600" y="5865"/>
                      </a:moveTo>
                      <a:lnTo>
                        <a:pt x="21600" y="0"/>
                      </a:lnTo>
                      <a:lnTo>
                        <a:pt x="0" y="0"/>
                      </a:lnTo>
                      <a:lnTo>
                        <a:pt x="0" y="21600"/>
                      </a:lnTo>
                      <a:close/>
                      <a:moveTo>
                        <a:pt x="21600" y="5865"/>
                      </a:moveTo>
                    </a:path>
                  </a:pathLst>
                </a:custGeom>
                <a:solidFill>
                  <a:srgbClr val="CCCCCC"/>
                </a:solidFill>
                <a:ln>
                  <a:noFill/>
                </a:ln>
              </p:spPr>
              <p:txBody>
                <a:bodyPr lIns="0" tIns="0" rIns="0" bIns="0"/>
                <a:lstStyle/>
                <a:p>
                  <a:endParaRPr lang="en-US"/>
                </a:p>
              </p:txBody>
            </p:sp>
            <p:sp>
              <p:nvSpPr>
                <p:cNvPr id="118" name="AutoShape 99"/>
                <p:cNvSpPr/>
                <p:nvPr/>
              </p:nvSpPr>
              <p:spPr bwMode="auto">
                <a:xfrm>
                  <a:off x="5582280" y="4062043"/>
                  <a:ext cx="1059643" cy="1148298"/>
                </a:xfrm>
                <a:custGeom>
                  <a:avLst/>
                  <a:gdLst/>
                  <a:ahLst/>
                  <a:cxnLst/>
                  <a:rect l="0" t="0" r="r" b="b"/>
                  <a:pathLst>
                    <a:path w="13119" h="21600">
                      <a:moveTo>
                        <a:pt x="6559" y="0"/>
                      </a:moveTo>
                      <a:cubicBezTo>
                        <a:pt x="17359" y="0"/>
                        <a:pt x="12981" y="21600"/>
                        <a:pt x="6559" y="21600"/>
                      </a:cubicBezTo>
                      <a:cubicBezTo>
                        <a:pt x="137" y="21600"/>
                        <a:pt x="-4241" y="0"/>
                        <a:pt x="6559" y="0"/>
                      </a:cubicBezTo>
                      <a:close/>
                      <a:moveTo>
                        <a:pt x="6559" y="0"/>
                      </a:moveTo>
                    </a:path>
                  </a:pathLst>
                </a:custGeom>
                <a:solidFill>
                  <a:srgbClr val="FAD9CA"/>
                </a:solidFill>
                <a:ln>
                  <a:noFill/>
                </a:ln>
              </p:spPr>
              <p:txBody>
                <a:bodyPr lIns="0" tIns="0" rIns="0" bIns="0"/>
                <a:lstStyle/>
                <a:p>
                  <a:endParaRPr lang="en-US"/>
                </a:p>
              </p:txBody>
            </p:sp>
            <p:sp>
              <p:nvSpPr>
                <p:cNvPr id="119" name="AutoShape 100"/>
                <p:cNvSpPr/>
                <p:nvPr/>
              </p:nvSpPr>
              <p:spPr bwMode="auto">
                <a:xfrm>
                  <a:off x="6107880" y="4062043"/>
                  <a:ext cx="527711" cy="1148298"/>
                </a:xfrm>
                <a:custGeom>
                  <a:avLst/>
                  <a:gdLst/>
                  <a:ahLst/>
                  <a:cxnLst/>
                  <a:rect l="0" t="0" r="r" b="b"/>
                  <a:pathLst>
                    <a:path w="13119" h="21600">
                      <a:moveTo>
                        <a:pt x="0" y="0"/>
                      </a:moveTo>
                      <a:cubicBezTo>
                        <a:pt x="21600" y="0"/>
                        <a:pt x="12844" y="21600"/>
                        <a:pt x="0" y="21600"/>
                      </a:cubicBezTo>
                      <a:lnTo>
                        <a:pt x="0" y="0"/>
                      </a:lnTo>
                      <a:close/>
                      <a:moveTo>
                        <a:pt x="0" y="0"/>
                      </a:moveTo>
                    </a:path>
                  </a:pathLst>
                </a:custGeom>
                <a:solidFill>
                  <a:srgbClr val="F7C2AB"/>
                </a:solidFill>
                <a:ln>
                  <a:noFill/>
                </a:ln>
              </p:spPr>
              <p:txBody>
                <a:bodyPr lIns="0" tIns="0" rIns="0" bIns="0"/>
                <a:lstStyle/>
                <a:p>
                  <a:endParaRPr lang="en-US"/>
                </a:p>
              </p:txBody>
            </p:sp>
            <p:sp>
              <p:nvSpPr>
                <p:cNvPr id="120" name="AutoShape 101"/>
                <p:cNvSpPr/>
                <p:nvPr/>
              </p:nvSpPr>
              <p:spPr bwMode="auto">
                <a:xfrm>
                  <a:off x="5550618" y="3842515"/>
                  <a:ext cx="1141966" cy="844337"/>
                </a:xfrm>
                <a:custGeom>
                  <a:avLst/>
                  <a:gdLst/>
                  <a:ahLst/>
                  <a:cxnLst/>
                  <a:rect l="0" t="0" r="r" b="b"/>
                  <a:pathLst>
                    <a:path w="19849" h="19488">
                      <a:moveTo>
                        <a:pt x="12996" y="7434"/>
                      </a:moveTo>
                      <a:cubicBezTo>
                        <a:pt x="15504" y="9077"/>
                        <a:pt x="17049" y="11823"/>
                        <a:pt x="17586" y="16033"/>
                      </a:cubicBezTo>
                      <a:cubicBezTo>
                        <a:pt x="18124" y="20242"/>
                        <a:pt x="18516" y="19639"/>
                        <a:pt x="19614" y="16528"/>
                      </a:cubicBezTo>
                      <a:cubicBezTo>
                        <a:pt x="20711" y="13417"/>
                        <a:pt x="18023" y="0"/>
                        <a:pt x="10173" y="0"/>
                      </a:cubicBezTo>
                      <a:cubicBezTo>
                        <a:pt x="2324" y="0"/>
                        <a:pt x="-889" y="10322"/>
                        <a:pt x="208" y="15961"/>
                      </a:cubicBezTo>
                      <a:cubicBezTo>
                        <a:pt x="1306" y="21600"/>
                        <a:pt x="2162" y="19755"/>
                        <a:pt x="2848" y="15478"/>
                      </a:cubicBezTo>
                      <a:cubicBezTo>
                        <a:pt x="3534" y="11200"/>
                        <a:pt x="6896" y="6997"/>
                        <a:pt x="12996" y="7434"/>
                      </a:cubicBezTo>
                      <a:close/>
                      <a:moveTo>
                        <a:pt x="12996" y="7434"/>
                      </a:moveTo>
                    </a:path>
                  </a:pathLst>
                </a:custGeom>
                <a:solidFill>
                  <a:srgbClr val="755243"/>
                </a:solidFill>
                <a:ln>
                  <a:noFill/>
                </a:ln>
              </p:spPr>
              <p:txBody>
                <a:bodyPr lIns="0" tIns="0" rIns="0" bIns="0"/>
                <a:lstStyle/>
                <a:p>
                  <a:endParaRPr lang="en-US"/>
                </a:p>
              </p:txBody>
            </p:sp>
            <p:sp>
              <p:nvSpPr>
                <p:cNvPr id="121" name="AutoShape 102"/>
                <p:cNvSpPr/>
                <p:nvPr/>
              </p:nvSpPr>
              <p:spPr bwMode="auto">
                <a:xfrm>
                  <a:off x="6293634" y="4180250"/>
                  <a:ext cx="363065" cy="1397378"/>
                </a:xfrm>
                <a:custGeom>
                  <a:avLst/>
                  <a:gdLst/>
                  <a:ahLst/>
                  <a:cxnLst/>
                  <a:rect l="0" t="0" r="r" b="b"/>
                  <a:pathLst>
                    <a:path w="13762" h="20991">
                      <a:moveTo>
                        <a:pt x="8735" y="20991"/>
                      </a:moveTo>
                      <a:cubicBezTo>
                        <a:pt x="18322" y="8058"/>
                        <a:pt x="3356" y="132"/>
                        <a:pt x="0" y="37"/>
                      </a:cubicBezTo>
                      <a:cubicBezTo>
                        <a:pt x="6468" y="-609"/>
                        <a:pt x="21600" y="7277"/>
                        <a:pt x="8735" y="20991"/>
                      </a:cubicBezTo>
                      <a:close/>
                      <a:moveTo>
                        <a:pt x="8735" y="20991"/>
                      </a:moveTo>
                    </a:path>
                  </a:pathLst>
                </a:custGeom>
                <a:solidFill>
                  <a:srgbClr val="AD826F"/>
                </a:solidFill>
                <a:ln>
                  <a:noFill/>
                </a:ln>
              </p:spPr>
              <p:txBody>
                <a:bodyPr lIns="0" tIns="0" rIns="0" bIns="0"/>
                <a:lstStyle/>
                <a:p>
                  <a:endParaRPr lang="en-US"/>
                </a:p>
              </p:txBody>
            </p:sp>
            <p:sp>
              <p:nvSpPr>
                <p:cNvPr id="122" name="AutoShape 103"/>
                <p:cNvSpPr/>
                <p:nvPr/>
              </p:nvSpPr>
              <p:spPr bwMode="auto">
                <a:xfrm>
                  <a:off x="5905239" y="5379208"/>
                  <a:ext cx="411614" cy="525600"/>
                </a:xfrm>
                <a:custGeom>
                  <a:avLst/>
                  <a:gdLst/>
                  <a:ahLst/>
                  <a:cxnLst/>
                  <a:rect l="0" t="0" r="r" b="b"/>
                  <a:pathLst>
                    <a:path w="21600" h="21600">
                      <a:moveTo>
                        <a:pt x="21600" y="64"/>
                      </a:moveTo>
                      <a:cubicBezTo>
                        <a:pt x="20599" y="8153"/>
                        <a:pt x="10804" y="15061"/>
                        <a:pt x="10804" y="21600"/>
                      </a:cubicBezTo>
                      <a:cubicBezTo>
                        <a:pt x="10804" y="15044"/>
                        <a:pt x="958" y="8133"/>
                        <a:pt x="0" y="0"/>
                      </a:cubicBezTo>
                      <a:lnTo>
                        <a:pt x="21600" y="64"/>
                      </a:lnTo>
                      <a:close/>
                      <a:moveTo>
                        <a:pt x="21600" y="64"/>
                      </a:moveTo>
                    </a:path>
                  </a:pathLst>
                </a:custGeom>
                <a:solidFill>
                  <a:srgbClr val="FFFFFF"/>
                </a:solidFill>
                <a:ln>
                  <a:noFill/>
                </a:ln>
              </p:spPr>
              <p:txBody>
                <a:bodyPr lIns="0" tIns="0" rIns="0" bIns="0"/>
                <a:lstStyle/>
                <a:p>
                  <a:endParaRPr lang="en-US"/>
                </a:p>
              </p:txBody>
            </p:sp>
            <p:sp>
              <p:nvSpPr>
                <p:cNvPr id="123" name="AutoShape 104"/>
                <p:cNvSpPr/>
                <p:nvPr/>
              </p:nvSpPr>
              <p:spPr bwMode="auto">
                <a:xfrm>
                  <a:off x="6124767" y="5311661"/>
                  <a:ext cx="502381" cy="531932"/>
                </a:xfrm>
                <a:custGeom>
                  <a:avLst/>
                  <a:gdLst/>
                  <a:ahLst/>
                  <a:cxnLst/>
                  <a:rect l="0" t="0" r="r" b="b"/>
                  <a:pathLst>
                    <a:path w="21517" h="21600">
                      <a:moveTo>
                        <a:pt x="1" y="21600"/>
                      </a:moveTo>
                      <a:cubicBezTo>
                        <a:pt x="3846" y="16149"/>
                        <a:pt x="7856" y="13016"/>
                        <a:pt x="12693" y="11589"/>
                      </a:cubicBezTo>
                      <a:cubicBezTo>
                        <a:pt x="15082" y="10883"/>
                        <a:pt x="19273" y="10129"/>
                        <a:pt x="21517" y="11166"/>
                      </a:cubicBezTo>
                      <a:cubicBezTo>
                        <a:pt x="17270" y="6592"/>
                        <a:pt x="12804" y="4307"/>
                        <a:pt x="8806" y="0"/>
                      </a:cubicBezTo>
                      <a:cubicBezTo>
                        <a:pt x="8760" y="12418"/>
                        <a:pt x="-83" y="14595"/>
                        <a:pt x="1" y="21600"/>
                      </a:cubicBezTo>
                      <a:close/>
                      <a:moveTo>
                        <a:pt x="1" y="21600"/>
                      </a:moveTo>
                    </a:path>
                  </a:pathLst>
                </a:custGeom>
                <a:solidFill>
                  <a:schemeClr val="bg1"/>
                </a:solidFill>
                <a:ln>
                  <a:noFill/>
                </a:ln>
              </p:spPr>
              <p:txBody>
                <a:bodyPr lIns="0" tIns="0" rIns="0" bIns="0"/>
                <a:lstStyle/>
                <a:p>
                  <a:endParaRPr lang="en-US"/>
                </a:p>
              </p:txBody>
            </p:sp>
            <p:sp>
              <p:nvSpPr>
                <p:cNvPr id="124" name="AutoShape 105"/>
                <p:cNvSpPr/>
                <p:nvPr/>
              </p:nvSpPr>
              <p:spPr bwMode="auto">
                <a:xfrm>
                  <a:off x="6124767" y="5311661"/>
                  <a:ext cx="443277" cy="531932"/>
                </a:xfrm>
                <a:custGeom>
                  <a:avLst/>
                  <a:gdLst/>
                  <a:ahLst/>
                  <a:cxnLst/>
                  <a:rect l="0" t="0" r="r" b="b"/>
                  <a:pathLst>
                    <a:path w="21506" h="21600">
                      <a:moveTo>
                        <a:pt x="1" y="21600"/>
                      </a:moveTo>
                      <a:cubicBezTo>
                        <a:pt x="3247" y="15796"/>
                        <a:pt x="8276" y="10898"/>
                        <a:pt x="13734" y="9471"/>
                      </a:cubicBezTo>
                      <a:cubicBezTo>
                        <a:pt x="16432" y="8764"/>
                        <a:pt x="18975" y="8929"/>
                        <a:pt x="21506" y="9966"/>
                      </a:cubicBezTo>
                      <a:cubicBezTo>
                        <a:pt x="16714" y="5392"/>
                        <a:pt x="14449" y="2753"/>
                        <a:pt x="9937" y="0"/>
                      </a:cubicBezTo>
                      <a:cubicBezTo>
                        <a:pt x="9885" y="12418"/>
                        <a:pt x="-94" y="14595"/>
                        <a:pt x="1" y="21600"/>
                      </a:cubicBezTo>
                      <a:close/>
                      <a:moveTo>
                        <a:pt x="1" y="21600"/>
                      </a:moveTo>
                    </a:path>
                  </a:pathLst>
                </a:custGeom>
                <a:solidFill>
                  <a:srgbClr val="242424"/>
                </a:solidFill>
                <a:ln>
                  <a:noFill/>
                </a:ln>
              </p:spPr>
              <p:txBody>
                <a:bodyPr lIns="0" tIns="0" rIns="0" bIns="0"/>
                <a:lstStyle/>
                <a:p>
                  <a:endParaRPr lang="en-US"/>
                </a:p>
              </p:txBody>
            </p:sp>
            <p:sp>
              <p:nvSpPr>
                <p:cNvPr id="125" name="AutoShape 106"/>
                <p:cNvSpPr/>
                <p:nvPr/>
              </p:nvSpPr>
              <p:spPr bwMode="auto">
                <a:xfrm>
                  <a:off x="5618165" y="5311661"/>
                  <a:ext cx="502381" cy="531932"/>
                </a:xfrm>
                <a:custGeom>
                  <a:avLst/>
                  <a:gdLst/>
                  <a:ahLst/>
                  <a:cxnLst/>
                  <a:rect l="0" t="0" r="r" b="b"/>
                  <a:pathLst>
                    <a:path w="21518" h="21600">
                      <a:moveTo>
                        <a:pt x="21518" y="21600"/>
                      </a:moveTo>
                      <a:cubicBezTo>
                        <a:pt x="17672" y="16149"/>
                        <a:pt x="13662" y="13016"/>
                        <a:pt x="8825" y="11589"/>
                      </a:cubicBezTo>
                      <a:cubicBezTo>
                        <a:pt x="6436" y="10883"/>
                        <a:pt x="2245" y="10129"/>
                        <a:pt x="0" y="11166"/>
                      </a:cubicBezTo>
                      <a:cubicBezTo>
                        <a:pt x="4247" y="6592"/>
                        <a:pt x="8714" y="4307"/>
                        <a:pt x="12712" y="0"/>
                      </a:cubicBezTo>
                      <a:cubicBezTo>
                        <a:pt x="12757" y="12418"/>
                        <a:pt x="21600" y="14595"/>
                        <a:pt x="21518" y="21600"/>
                      </a:cubicBezTo>
                      <a:close/>
                      <a:moveTo>
                        <a:pt x="21518" y="21600"/>
                      </a:moveTo>
                    </a:path>
                  </a:pathLst>
                </a:custGeom>
                <a:solidFill>
                  <a:schemeClr val="bg1"/>
                </a:solidFill>
                <a:ln>
                  <a:noFill/>
                </a:ln>
              </p:spPr>
              <p:txBody>
                <a:bodyPr lIns="0" tIns="0" rIns="0" bIns="0"/>
                <a:lstStyle/>
                <a:p>
                  <a:endParaRPr lang="en-US"/>
                </a:p>
              </p:txBody>
            </p:sp>
            <p:sp>
              <p:nvSpPr>
                <p:cNvPr id="126" name="AutoShape 107"/>
                <p:cNvSpPr/>
                <p:nvPr/>
              </p:nvSpPr>
              <p:spPr bwMode="auto">
                <a:xfrm>
                  <a:off x="5668825" y="5311661"/>
                  <a:ext cx="443277" cy="531932"/>
                </a:xfrm>
                <a:custGeom>
                  <a:avLst/>
                  <a:gdLst/>
                  <a:ahLst/>
                  <a:cxnLst/>
                  <a:rect l="0" t="0" r="r" b="b"/>
                  <a:pathLst>
                    <a:path w="21508" h="21600">
                      <a:moveTo>
                        <a:pt x="21507" y="21600"/>
                      </a:moveTo>
                      <a:cubicBezTo>
                        <a:pt x="18261" y="15796"/>
                        <a:pt x="13231" y="10898"/>
                        <a:pt x="7773" y="9471"/>
                      </a:cubicBezTo>
                      <a:cubicBezTo>
                        <a:pt x="5075" y="8764"/>
                        <a:pt x="2532" y="8929"/>
                        <a:pt x="0" y="9966"/>
                      </a:cubicBezTo>
                      <a:cubicBezTo>
                        <a:pt x="4792" y="5392"/>
                        <a:pt x="7057" y="2753"/>
                        <a:pt x="11569" y="0"/>
                      </a:cubicBezTo>
                      <a:cubicBezTo>
                        <a:pt x="11621" y="12418"/>
                        <a:pt x="21600" y="14595"/>
                        <a:pt x="21507" y="21600"/>
                      </a:cubicBezTo>
                      <a:close/>
                      <a:moveTo>
                        <a:pt x="21507" y="21600"/>
                      </a:moveTo>
                    </a:path>
                  </a:pathLst>
                </a:custGeom>
                <a:solidFill>
                  <a:srgbClr val="242424"/>
                </a:solidFill>
                <a:ln>
                  <a:noFill/>
                </a:ln>
              </p:spPr>
              <p:txBody>
                <a:bodyPr lIns="0" tIns="0" rIns="0" bIns="0"/>
                <a:lstStyle/>
                <a:p>
                  <a:endParaRPr lang="en-US"/>
                </a:p>
              </p:txBody>
            </p:sp>
            <p:sp>
              <p:nvSpPr>
                <p:cNvPr id="127" name="AutoShape 108"/>
                <p:cNvSpPr/>
                <p:nvPr/>
              </p:nvSpPr>
              <p:spPr bwMode="auto">
                <a:xfrm>
                  <a:off x="5567505" y="4078929"/>
                  <a:ext cx="740906" cy="1663344"/>
                </a:xfrm>
                <a:custGeom>
                  <a:avLst/>
                  <a:gdLst/>
                  <a:ahLst/>
                  <a:cxnLst/>
                  <a:rect l="0" t="0" r="r" b="b"/>
                  <a:pathLst>
                    <a:path w="14340" h="20017">
                      <a:moveTo>
                        <a:pt x="3316" y="20017"/>
                      </a:moveTo>
                      <a:cubicBezTo>
                        <a:pt x="-2254" y="-944"/>
                        <a:pt x="11632" y="1428"/>
                        <a:pt x="14340" y="1173"/>
                      </a:cubicBezTo>
                      <a:cubicBezTo>
                        <a:pt x="10504" y="-1380"/>
                        <a:pt x="-7260" y="-1583"/>
                        <a:pt x="3316" y="20017"/>
                      </a:cubicBezTo>
                      <a:close/>
                      <a:moveTo>
                        <a:pt x="3316" y="20017"/>
                      </a:moveTo>
                    </a:path>
                  </a:pathLst>
                </a:custGeom>
                <a:solidFill>
                  <a:srgbClr val="AD826F"/>
                </a:solidFill>
                <a:ln>
                  <a:noFill/>
                </a:ln>
              </p:spPr>
              <p:txBody>
                <a:bodyPr lIns="0" tIns="0" rIns="0" bIns="0"/>
                <a:lstStyle/>
                <a:p>
                  <a:endParaRPr lang="en-US"/>
                </a:p>
              </p:txBody>
            </p:sp>
            <p:grpSp>
              <p:nvGrpSpPr>
                <p:cNvPr id="128" name="Group 112"/>
                <p:cNvGrpSpPr/>
                <p:nvPr/>
              </p:nvGrpSpPr>
              <p:grpSpPr bwMode="auto">
                <a:xfrm>
                  <a:off x="5550618" y="5497416"/>
                  <a:ext cx="1122968" cy="852780"/>
                  <a:chOff x="0" y="0"/>
                  <a:chExt cx="532" cy="404"/>
                </a:xfrm>
              </p:grpSpPr>
              <p:sp>
                <p:nvSpPr>
                  <p:cNvPr id="129" name="AutoShape 109"/>
                  <p:cNvSpPr/>
                  <p:nvPr/>
                </p:nvSpPr>
                <p:spPr bwMode="auto">
                  <a:xfrm>
                    <a:off x="0" y="0"/>
                    <a:ext cx="204" cy="397"/>
                  </a:xfrm>
                  <a:custGeom>
                    <a:avLst/>
                    <a:gdLst/>
                    <a:ahLst/>
                    <a:cxnLst/>
                    <a:rect l="0" t="0" r="r" b="b"/>
                    <a:pathLst>
                      <a:path w="21600" h="21600">
                        <a:moveTo>
                          <a:pt x="5790" y="0"/>
                        </a:moveTo>
                        <a:cubicBezTo>
                          <a:pt x="2111" y="1160"/>
                          <a:pt x="512" y="3903"/>
                          <a:pt x="0" y="6040"/>
                        </a:cubicBezTo>
                        <a:cubicBezTo>
                          <a:pt x="7284" y="5227"/>
                          <a:pt x="15393" y="7463"/>
                          <a:pt x="16767" y="8482"/>
                        </a:cubicBezTo>
                        <a:cubicBezTo>
                          <a:pt x="11294" y="10064"/>
                          <a:pt x="9746" y="11533"/>
                          <a:pt x="6723" y="13570"/>
                        </a:cubicBezTo>
                        <a:cubicBezTo>
                          <a:pt x="9318" y="15360"/>
                          <a:pt x="14794" y="18017"/>
                          <a:pt x="19656" y="21499"/>
                        </a:cubicBezTo>
                        <a:cubicBezTo>
                          <a:pt x="20301" y="21537"/>
                          <a:pt x="20949" y="21570"/>
                          <a:pt x="21600" y="21600"/>
                        </a:cubicBezTo>
                        <a:cubicBezTo>
                          <a:pt x="17238" y="17916"/>
                          <a:pt x="11943" y="15249"/>
                          <a:pt x="9250" y="13391"/>
                        </a:cubicBezTo>
                        <a:cubicBezTo>
                          <a:pt x="12273" y="11354"/>
                          <a:pt x="14422" y="10243"/>
                          <a:pt x="19895" y="8660"/>
                        </a:cubicBezTo>
                        <a:cubicBezTo>
                          <a:pt x="18521" y="7642"/>
                          <a:pt x="9088" y="3711"/>
                          <a:pt x="1803" y="4525"/>
                        </a:cubicBezTo>
                        <a:cubicBezTo>
                          <a:pt x="2558" y="2387"/>
                          <a:pt x="2954" y="1516"/>
                          <a:pt x="5790" y="0"/>
                        </a:cubicBezTo>
                        <a:close/>
                        <a:moveTo>
                          <a:pt x="5790" y="0"/>
                        </a:moveTo>
                      </a:path>
                    </a:pathLst>
                  </a:custGeom>
                  <a:solidFill>
                    <a:schemeClr val="bg1"/>
                  </a:solidFill>
                  <a:ln>
                    <a:noFill/>
                  </a:ln>
                </p:spPr>
                <p:txBody>
                  <a:bodyPr lIns="0" tIns="0" rIns="0" bIns="0"/>
                  <a:lstStyle/>
                  <a:p>
                    <a:endParaRPr lang="en-US"/>
                  </a:p>
                </p:txBody>
              </p:sp>
              <p:sp>
                <p:nvSpPr>
                  <p:cNvPr id="130" name="AutoShape 110"/>
                  <p:cNvSpPr/>
                  <p:nvPr/>
                </p:nvSpPr>
                <p:spPr bwMode="auto">
                  <a:xfrm>
                    <a:off x="328" y="0"/>
                    <a:ext cx="204" cy="397"/>
                  </a:xfrm>
                  <a:custGeom>
                    <a:avLst/>
                    <a:gdLst/>
                    <a:ahLst/>
                    <a:cxnLst/>
                    <a:rect l="0" t="0" r="r" b="b"/>
                    <a:pathLst>
                      <a:path w="21600" h="21600">
                        <a:moveTo>
                          <a:pt x="15812" y="0"/>
                        </a:moveTo>
                        <a:cubicBezTo>
                          <a:pt x="19490" y="1161"/>
                          <a:pt x="21087" y="3905"/>
                          <a:pt x="21600" y="6044"/>
                        </a:cubicBezTo>
                        <a:cubicBezTo>
                          <a:pt x="14320" y="5230"/>
                          <a:pt x="6215" y="7467"/>
                          <a:pt x="4841" y="8487"/>
                        </a:cubicBezTo>
                        <a:cubicBezTo>
                          <a:pt x="10312" y="10070"/>
                          <a:pt x="11858" y="11540"/>
                          <a:pt x="14880" y="13577"/>
                        </a:cubicBezTo>
                        <a:cubicBezTo>
                          <a:pt x="12290" y="15366"/>
                          <a:pt x="6816" y="18018"/>
                          <a:pt x="1951" y="21494"/>
                        </a:cubicBezTo>
                        <a:cubicBezTo>
                          <a:pt x="1303" y="21534"/>
                          <a:pt x="652" y="21569"/>
                          <a:pt x="0" y="21600"/>
                        </a:cubicBezTo>
                        <a:cubicBezTo>
                          <a:pt x="4369" y="17920"/>
                          <a:pt x="9666" y="15255"/>
                          <a:pt x="12355" y="13398"/>
                        </a:cubicBezTo>
                        <a:cubicBezTo>
                          <a:pt x="9333" y="11360"/>
                          <a:pt x="7186" y="10248"/>
                          <a:pt x="1715" y="8664"/>
                        </a:cubicBezTo>
                        <a:cubicBezTo>
                          <a:pt x="3089" y="7645"/>
                          <a:pt x="12517" y="3712"/>
                          <a:pt x="19797" y="4527"/>
                        </a:cubicBezTo>
                        <a:cubicBezTo>
                          <a:pt x="19043" y="2388"/>
                          <a:pt x="18648" y="1517"/>
                          <a:pt x="15812" y="0"/>
                        </a:cubicBezTo>
                        <a:close/>
                        <a:moveTo>
                          <a:pt x="15812" y="0"/>
                        </a:moveTo>
                      </a:path>
                    </a:pathLst>
                  </a:custGeom>
                  <a:solidFill>
                    <a:schemeClr val="bg1"/>
                  </a:solidFill>
                  <a:ln>
                    <a:noFill/>
                  </a:ln>
                </p:spPr>
                <p:txBody>
                  <a:bodyPr lIns="0" tIns="0" rIns="0" bIns="0"/>
                  <a:lstStyle/>
                  <a:p>
                    <a:endParaRPr lang="en-US"/>
                  </a:p>
                </p:txBody>
              </p:sp>
              <p:sp>
                <p:nvSpPr>
                  <p:cNvPr id="131" name="AutoShape 111"/>
                  <p:cNvSpPr/>
                  <p:nvPr/>
                </p:nvSpPr>
                <p:spPr bwMode="auto">
                  <a:xfrm>
                    <a:off x="256" y="176"/>
                    <a:ext cx="15" cy="228"/>
                  </a:xfrm>
                  <a:custGeom>
                    <a:avLst/>
                    <a:gdLst/>
                    <a:ahLst/>
                    <a:cxnLst/>
                    <a:rect l="0" t="0" r="r" b="b"/>
                    <a:pathLst>
                      <a:path w="18859" h="21600">
                        <a:moveTo>
                          <a:pt x="12880" y="21600"/>
                        </a:moveTo>
                        <a:cubicBezTo>
                          <a:pt x="11933" y="14269"/>
                          <a:pt x="13353" y="5174"/>
                          <a:pt x="18859" y="0"/>
                        </a:cubicBezTo>
                        <a:cubicBezTo>
                          <a:pt x="-801" y="5647"/>
                          <a:pt x="-2741" y="14510"/>
                          <a:pt x="2482" y="21590"/>
                        </a:cubicBezTo>
                        <a:cubicBezTo>
                          <a:pt x="5935" y="21593"/>
                          <a:pt x="9398" y="21599"/>
                          <a:pt x="12880" y="21600"/>
                        </a:cubicBezTo>
                        <a:close/>
                        <a:moveTo>
                          <a:pt x="12880" y="21600"/>
                        </a:moveTo>
                      </a:path>
                    </a:pathLst>
                  </a:custGeom>
                  <a:solidFill>
                    <a:schemeClr val="bg1"/>
                  </a:solidFill>
                  <a:ln>
                    <a:noFill/>
                  </a:ln>
                </p:spPr>
                <p:txBody>
                  <a:bodyPr lIns="0" tIns="0" rIns="0" bIns="0"/>
                  <a:lstStyle/>
                  <a:p>
                    <a:endParaRPr lang="en-US"/>
                  </a:p>
                </p:txBody>
              </p:sp>
            </p:grpSp>
          </p:grpSp>
        </p:grpSp>
        <p:grpSp>
          <p:nvGrpSpPr>
            <p:cNvPr id="100" name="Group 99"/>
            <p:cNvGrpSpPr/>
            <p:nvPr/>
          </p:nvGrpSpPr>
          <p:grpSpPr>
            <a:xfrm>
              <a:off x="3280036" y="5031645"/>
              <a:ext cx="748498" cy="208832"/>
              <a:chOff x="2092509" y="5676231"/>
              <a:chExt cx="748498" cy="208832"/>
            </a:xfrm>
          </p:grpSpPr>
          <p:grpSp>
            <p:nvGrpSpPr>
              <p:cNvPr id="101" name="Group 100"/>
              <p:cNvGrpSpPr/>
              <p:nvPr/>
            </p:nvGrpSpPr>
            <p:grpSpPr>
              <a:xfrm>
                <a:off x="2092509" y="5676231"/>
                <a:ext cx="208832" cy="208832"/>
                <a:chOff x="2038534" y="5676231"/>
                <a:chExt cx="208832" cy="208832"/>
              </a:xfrm>
            </p:grpSpPr>
            <p:sp>
              <p:nvSpPr>
                <p:cNvPr id="108" name="Freeform 9"/>
                <p:cNvSpPr/>
                <p:nvPr/>
              </p:nvSpPr>
              <p:spPr bwMode="auto">
                <a:xfrm>
                  <a:off x="2081990" y="5720545"/>
                  <a:ext cx="128659" cy="128659"/>
                </a:xfrm>
                <a:custGeom>
                  <a:avLst/>
                  <a:gdLst>
                    <a:gd name="T0" fmla="*/ 360 w 360"/>
                    <a:gd name="T1" fmla="*/ 60 h 360"/>
                    <a:gd name="T2" fmla="*/ 300 w 360"/>
                    <a:gd name="T3" fmla="*/ 0 h 360"/>
                    <a:gd name="T4" fmla="*/ 60 w 360"/>
                    <a:gd name="T5" fmla="*/ 0 h 360"/>
                    <a:gd name="T6" fmla="*/ 0 w 360"/>
                    <a:gd name="T7" fmla="*/ 60 h 360"/>
                    <a:gd name="T8" fmla="*/ 0 w 360"/>
                    <a:gd name="T9" fmla="*/ 300 h 360"/>
                    <a:gd name="T10" fmla="*/ 60 w 360"/>
                    <a:gd name="T11" fmla="*/ 360 h 360"/>
                    <a:gd name="T12" fmla="*/ 180 w 360"/>
                    <a:gd name="T13" fmla="*/ 360 h 360"/>
                    <a:gd name="T14" fmla="*/ 180 w 360"/>
                    <a:gd name="T15" fmla="*/ 224 h 360"/>
                    <a:gd name="T16" fmla="*/ 136 w 360"/>
                    <a:gd name="T17" fmla="*/ 224 h 360"/>
                    <a:gd name="T18" fmla="*/ 136 w 360"/>
                    <a:gd name="T19" fmla="*/ 164 h 360"/>
                    <a:gd name="T20" fmla="*/ 180 w 360"/>
                    <a:gd name="T21" fmla="*/ 164 h 360"/>
                    <a:gd name="T22" fmla="*/ 180 w 360"/>
                    <a:gd name="T23" fmla="*/ 141 h 360"/>
                    <a:gd name="T24" fmla="*/ 248 w 360"/>
                    <a:gd name="T25" fmla="*/ 64 h 360"/>
                    <a:gd name="T26" fmla="*/ 296 w 360"/>
                    <a:gd name="T27" fmla="*/ 64 h 360"/>
                    <a:gd name="T28" fmla="*/ 296 w 360"/>
                    <a:gd name="T29" fmla="*/ 124 h 360"/>
                    <a:gd name="T30" fmla="*/ 248 w 360"/>
                    <a:gd name="T31" fmla="*/ 124 h 360"/>
                    <a:gd name="T32" fmla="*/ 236 w 360"/>
                    <a:gd name="T33" fmla="*/ 140 h 360"/>
                    <a:gd name="T34" fmla="*/ 236 w 360"/>
                    <a:gd name="T35" fmla="*/ 164 h 360"/>
                    <a:gd name="T36" fmla="*/ 296 w 360"/>
                    <a:gd name="T37" fmla="*/ 164 h 360"/>
                    <a:gd name="T38" fmla="*/ 296 w 360"/>
                    <a:gd name="T39" fmla="*/ 224 h 360"/>
                    <a:gd name="T40" fmla="*/ 236 w 360"/>
                    <a:gd name="T41" fmla="*/ 224 h 360"/>
                    <a:gd name="T42" fmla="*/ 236 w 360"/>
                    <a:gd name="T43" fmla="*/ 360 h 360"/>
                    <a:gd name="T44" fmla="*/ 300 w 360"/>
                    <a:gd name="T45" fmla="*/ 360 h 360"/>
                    <a:gd name="T46" fmla="*/ 360 w 360"/>
                    <a:gd name="T47" fmla="*/ 300 h 360"/>
                    <a:gd name="T48" fmla="*/ 360 w 360"/>
                    <a:gd name="T49" fmla="*/ 6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0" h="360">
                      <a:moveTo>
                        <a:pt x="360" y="60"/>
                      </a:moveTo>
                      <a:cubicBezTo>
                        <a:pt x="360" y="29"/>
                        <a:pt x="332" y="0"/>
                        <a:pt x="300" y="0"/>
                      </a:cubicBezTo>
                      <a:cubicBezTo>
                        <a:pt x="60" y="0"/>
                        <a:pt x="60" y="0"/>
                        <a:pt x="60" y="0"/>
                      </a:cubicBezTo>
                      <a:cubicBezTo>
                        <a:pt x="28" y="0"/>
                        <a:pt x="0" y="29"/>
                        <a:pt x="0" y="60"/>
                      </a:cubicBezTo>
                      <a:cubicBezTo>
                        <a:pt x="0" y="300"/>
                        <a:pt x="0" y="300"/>
                        <a:pt x="0" y="300"/>
                      </a:cubicBezTo>
                      <a:cubicBezTo>
                        <a:pt x="0" y="332"/>
                        <a:pt x="28" y="360"/>
                        <a:pt x="60" y="360"/>
                      </a:cubicBezTo>
                      <a:cubicBezTo>
                        <a:pt x="180" y="360"/>
                        <a:pt x="180" y="360"/>
                        <a:pt x="180" y="360"/>
                      </a:cubicBezTo>
                      <a:cubicBezTo>
                        <a:pt x="180" y="224"/>
                        <a:pt x="180" y="224"/>
                        <a:pt x="180" y="224"/>
                      </a:cubicBezTo>
                      <a:cubicBezTo>
                        <a:pt x="136" y="224"/>
                        <a:pt x="136" y="224"/>
                        <a:pt x="136" y="224"/>
                      </a:cubicBezTo>
                      <a:cubicBezTo>
                        <a:pt x="136" y="164"/>
                        <a:pt x="136" y="164"/>
                        <a:pt x="136" y="164"/>
                      </a:cubicBezTo>
                      <a:cubicBezTo>
                        <a:pt x="180" y="164"/>
                        <a:pt x="180" y="164"/>
                        <a:pt x="180" y="164"/>
                      </a:cubicBezTo>
                      <a:cubicBezTo>
                        <a:pt x="180" y="141"/>
                        <a:pt x="180" y="141"/>
                        <a:pt x="180" y="141"/>
                      </a:cubicBezTo>
                      <a:cubicBezTo>
                        <a:pt x="180" y="100"/>
                        <a:pt x="210" y="64"/>
                        <a:pt x="248" y="64"/>
                      </a:cubicBezTo>
                      <a:cubicBezTo>
                        <a:pt x="296" y="64"/>
                        <a:pt x="296" y="64"/>
                        <a:pt x="296" y="64"/>
                      </a:cubicBezTo>
                      <a:cubicBezTo>
                        <a:pt x="296" y="124"/>
                        <a:pt x="296" y="124"/>
                        <a:pt x="296" y="124"/>
                      </a:cubicBezTo>
                      <a:cubicBezTo>
                        <a:pt x="248" y="124"/>
                        <a:pt x="248" y="124"/>
                        <a:pt x="248" y="124"/>
                      </a:cubicBezTo>
                      <a:cubicBezTo>
                        <a:pt x="242" y="124"/>
                        <a:pt x="236" y="131"/>
                        <a:pt x="236" y="140"/>
                      </a:cubicBezTo>
                      <a:cubicBezTo>
                        <a:pt x="236" y="164"/>
                        <a:pt x="236" y="164"/>
                        <a:pt x="236" y="164"/>
                      </a:cubicBezTo>
                      <a:cubicBezTo>
                        <a:pt x="296" y="164"/>
                        <a:pt x="296" y="164"/>
                        <a:pt x="296" y="164"/>
                      </a:cubicBezTo>
                      <a:cubicBezTo>
                        <a:pt x="296" y="224"/>
                        <a:pt x="296" y="224"/>
                        <a:pt x="296" y="224"/>
                      </a:cubicBezTo>
                      <a:cubicBezTo>
                        <a:pt x="236" y="224"/>
                        <a:pt x="236" y="224"/>
                        <a:pt x="236" y="224"/>
                      </a:cubicBezTo>
                      <a:cubicBezTo>
                        <a:pt x="236" y="360"/>
                        <a:pt x="236" y="360"/>
                        <a:pt x="236" y="360"/>
                      </a:cubicBezTo>
                      <a:cubicBezTo>
                        <a:pt x="300" y="360"/>
                        <a:pt x="300" y="360"/>
                        <a:pt x="300" y="360"/>
                      </a:cubicBezTo>
                      <a:cubicBezTo>
                        <a:pt x="332" y="360"/>
                        <a:pt x="360" y="332"/>
                        <a:pt x="360" y="300"/>
                      </a:cubicBezTo>
                      <a:lnTo>
                        <a:pt x="360" y="60"/>
                      </a:lnTo>
                      <a:close/>
                    </a:path>
                  </a:pathLst>
                </a:custGeom>
                <a:solidFill>
                  <a:schemeClr val="bg1">
                    <a:lumMod val="85000"/>
                  </a:schemeClr>
                </a:solidFill>
                <a:ln>
                  <a:noFill/>
                </a:ln>
              </p:spPr>
              <p:txBody>
                <a:bodyPr vert="horz" wrap="square" lIns="91440" tIns="45720" rIns="91440" bIns="45720" numCol="1" anchor="t" anchorCtr="0" compatLnSpc="1"/>
                <a:lstStyle/>
                <a:p>
                  <a:endParaRPr lang="id-ID"/>
                </a:p>
              </p:txBody>
            </p:sp>
            <p:sp>
              <p:nvSpPr>
                <p:cNvPr id="109" name="Oval 108"/>
                <p:cNvSpPr/>
                <p:nvPr/>
              </p:nvSpPr>
              <p:spPr>
                <a:xfrm>
                  <a:off x="2038534" y="5676231"/>
                  <a:ext cx="208832" cy="20883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101"/>
              <p:cNvGrpSpPr/>
              <p:nvPr/>
            </p:nvGrpSpPr>
            <p:grpSpPr>
              <a:xfrm>
                <a:off x="2362200" y="5676231"/>
                <a:ext cx="208832" cy="208832"/>
                <a:chOff x="2444750" y="5676231"/>
                <a:chExt cx="208832" cy="208832"/>
              </a:xfrm>
            </p:grpSpPr>
            <p:sp>
              <p:nvSpPr>
                <p:cNvPr id="106" name="Freeform 13"/>
                <p:cNvSpPr/>
                <p:nvPr/>
              </p:nvSpPr>
              <p:spPr bwMode="auto">
                <a:xfrm>
                  <a:off x="2505645" y="5720545"/>
                  <a:ext cx="90502" cy="121519"/>
                </a:xfrm>
                <a:custGeom>
                  <a:avLst/>
                  <a:gdLst>
                    <a:gd name="T0" fmla="*/ 223 w 268"/>
                    <a:gd name="T1" fmla="*/ 270 h 360"/>
                    <a:gd name="T2" fmla="*/ 134 w 268"/>
                    <a:gd name="T3" fmla="*/ 270 h 360"/>
                    <a:gd name="T4" fmla="*/ 103 w 268"/>
                    <a:gd name="T5" fmla="*/ 257 h 360"/>
                    <a:gd name="T6" fmla="*/ 90 w 268"/>
                    <a:gd name="T7" fmla="*/ 225 h 360"/>
                    <a:gd name="T8" fmla="*/ 90 w 268"/>
                    <a:gd name="T9" fmla="*/ 194 h 360"/>
                    <a:gd name="T10" fmla="*/ 216 w 268"/>
                    <a:gd name="T11" fmla="*/ 194 h 360"/>
                    <a:gd name="T12" fmla="*/ 246 w 268"/>
                    <a:gd name="T13" fmla="*/ 182 h 360"/>
                    <a:gd name="T14" fmla="*/ 258 w 268"/>
                    <a:gd name="T15" fmla="*/ 152 h 360"/>
                    <a:gd name="T16" fmla="*/ 246 w 268"/>
                    <a:gd name="T17" fmla="*/ 123 h 360"/>
                    <a:gd name="T18" fmla="*/ 216 w 268"/>
                    <a:gd name="T19" fmla="*/ 110 h 360"/>
                    <a:gd name="T20" fmla="*/ 90 w 268"/>
                    <a:gd name="T21" fmla="*/ 110 h 360"/>
                    <a:gd name="T22" fmla="*/ 90 w 268"/>
                    <a:gd name="T23" fmla="*/ 45 h 360"/>
                    <a:gd name="T24" fmla="*/ 77 w 268"/>
                    <a:gd name="T25" fmla="*/ 13 h 360"/>
                    <a:gd name="T26" fmla="*/ 45 w 268"/>
                    <a:gd name="T27" fmla="*/ 0 h 360"/>
                    <a:gd name="T28" fmla="*/ 13 w 268"/>
                    <a:gd name="T29" fmla="*/ 13 h 360"/>
                    <a:gd name="T30" fmla="*/ 0 w 268"/>
                    <a:gd name="T31" fmla="*/ 45 h 360"/>
                    <a:gd name="T32" fmla="*/ 0 w 268"/>
                    <a:gd name="T33" fmla="*/ 225 h 360"/>
                    <a:gd name="T34" fmla="*/ 39 w 268"/>
                    <a:gd name="T35" fmla="*/ 321 h 360"/>
                    <a:gd name="T36" fmla="*/ 134 w 268"/>
                    <a:gd name="T37" fmla="*/ 360 h 360"/>
                    <a:gd name="T38" fmla="*/ 223 w 268"/>
                    <a:gd name="T39" fmla="*/ 360 h 360"/>
                    <a:gd name="T40" fmla="*/ 255 w 268"/>
                    <a:gd name="T41" fmla="*/ 347 h 360"/>
                    <a:gd name="T42" fmla="*/ 268 w 268"/>
                    <a:gd name="T43" fmla="*/ 315 h 360"/>
                    <a:gd name="T44" fmla="*/ 255 w 268"/>
                    <a:gd name="T45" fmla="*/ 283 h 360"/>
                    <a:gd name="T46" fmla="*/ 223 w 268"/>
                    <a:gd name="T47" fmla="*/ 27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8" h="360">
                      <a:moveTo>
                        <a:pt x="223" y="270"/>
                      </a:moveTo>
                      <a:cubicBezTo>
                        <a:pt x="134" y="270"/>
                        <a:pt x="134" y="270"/>
                        <a:pt x="134" y="270"/>
                      </a:cubicBezTo>
                      <a:cubicBezTo>
                        <a:pt x="122" y="270"/>
                        <a:pt x="111" y="266"/>
                        <a:pt x="103" y="257"/>
                      </a:cubicBezTo>
                      <a:cubicBezTo>
                        <a:pt x="94" y="248"/>
                        <a:pt x="90" y="238"/>
                        <a:pt x="90" y="225"/>
                      </a:cubicBezTo>
                      <a:cubicBezTo>
                        <a:pt x="90" y="194"/>
                        <a:pt x="90" y="194"/>
                        <a:pt x="90" y="194"/>
                      </a:cubicBezTo>
                      <a:cubicBezTo>
                        <a:pt x="216" y="194"/>
                        <a:pt x="216" y="194"/>
                        <a:pt x="216" y="194"/>
                      </a:cubicBezTo>
                      <a:cubicBezTo>
                        <a:pt x="228" y="194"/>
                        <a:pt x="238" y="190"/>
                        <a:pt x="246" y="182"/>
                      </a:cubicBezTo>
                      <a:cubicBezTo>
                        <a:pt x="254" y="173"/>
                        <a:pt x="258" y="163"/>
                        <a:pt x="258" y="152"/>
                      </a:cubicBezTo>
                      <a:cubicBezTo>
                        <a:pt x="258" y="141"/>
                        <a:pt x="254" y="131"/>
                        <a:pt x="246" y="123"/>
                      </a:cubicBezTo>
                      <a:cubicBezTo>
                        <a:pt x="238" y="114"/>
                        <a:pt x="228" y="110"/>
                        <a:pt x="216" y="110"/>
                      </a:cubicBezTo>
                      <a:cubicBezTo>
                        <a:pt x="90" y="110"/>
                        <a:pt x="90" y="110"/>
                        <a:pt x="90" y="110"/>
                      </a:cubicBezTo>
                      <a:cubicBezTo>
                        <a:pt x="90" y="45"/>
                        <a:pt x="90" y="45"/>
                        <a:pt x="90" y="45"/>
                      </a:cubicBezTo>
                      <a:cubicBezTo>
                        <a:pt x="90" y="33"/>
                        <a:pt x="85" y="22"/>
                        <a:pt x="77" y="13"/>
                      </a:cubicBezTo>
                      <a:cubicBezTo>
                        <a:pt x="68" y="4"/>
                        <a:pt x="57" y="0"/>
                        <a:pt x="45" y="0"/>
                      </a:cubicBezTo>
                      <a:cubicBezTo>
                        <a:pt x="33" y="0"/>
                        <a:pt x="22" y="4"/>
                        <a:pt x="13" y="13"/>
                      </a:cubicBezTo>
                      <a:cubicBezTo>
                        <a:pt x="4" y="22"/>
                        <a:pt x="0" y="32"/>
                        <a:pt x="0" y="45"/>
                      </a:cubicBezTo>
                      <a:cubicBezTo>
                        <a:pt x="0" y="225"/>
                        <a:pt x="0" y="225"/>
                        <a:pt x="0" y="225"/>
                      </a:cubicBezTo>
                      <a:cubicBezTo>
                        <a:pt x="0" y="263"/>
                        <a:pt x="13" y="294"/>
                        <a:pt x="39" y="321"/>
                      </a:cubicBezTo>
                      <a:cubicBezTo>
                        <a:pt x="66" y="347"/>
                        <a:pt x="97" y="360"/>
                        <a:pt x="134" y="360"/>
                      </a:cubicBezTo>
                      <a:cubicBezTo>
                        <a:pt x="223" y="360"/>
                        <a:pt x="223" y="360"/>
                        <a:pt x="223" y="360"/>
                      </a:cubicBezTo>
                      <a:cubicBezTo>
                        <a:pt x="235" y="360"/>
                        <a:pt x="246" y="356"/>
                        <a:pt x="255" y="347"/>
                      </a:cubicBezTo>
                      <a:cubicBezTo>
                        <a:pt x="264" y="338"/>
                        <a:pt x="268" y="327"/>
                        <a:pt x="268" y="315"/>
                      </a:cubicBezTo>
                      <a:cubicBezTo>
                        <a:pt x="268" y="303"/>
                        <a:pt x="264" y="292"/>
                        <a:pt x="255" y="283"/>
                      </a:cubicBezTo>
                      <a:cubicBezTo>
                        <a:pt x="246" y="274"/>
                        <a:pt x="235" y="270"/>
                        <a:pt x="223" y="270"/>
                      </a:cubicBezTo>
                      <a:close/>
                    </a:path>
                  </a:pathLst>
                </a:custGeom>
                <a:solidFill>
                  <a:schemeClr val="bg1">
                    <a:lumMod val="85000"/>
                  </a:schemeClr>
                </a:solidFill>
                <a:ln>
                  <a:noFill/>
                </a:ln>
              </p:spPr>
              <p:txBody>
                <a:bodyPr vert="horz" wrap="square" lIns="91440" tIns="45720" rIns="91440" bIns="45720" numCol="1" anchor="t" anchorCtr="0" compatLnSpc="1"/>
                <a:lstStyle/>
                <a:p>
                  <a:endParaRPr lang="id-ID"/>
                </a:p>
              </p:txBody>
            </p:sp>
            <p:sp>
              <p:nvSpPr>
                <p:cNvPr id="107" name="Oval 106"/>
                <p:cNvSpPr/>
                <p:nvPr/>
              </p:nvSpPr>
              <p:spPr>
                <a:xfrm>
                  <a:off x="2444750" y="5676231"/>
                  <a:ext cx="208832" cy="20883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102"/>
              <p:cNvGrpSpPr/>
              <p:nvPr/>
            </p:nvGrpSpPr>
            <p:grpSpPr>
              <a:xfrm>
                <a:off x="2632175" y="5676231"/>
                <a:ext cx="208832" cy="208832"/>
                <a:chOff x="2632175" y="5676231"/>
                <a:chExt cx="208832" cy="208832"/>
              </a:xfrm>
            </p:grpSpPr>
            <p:sp>
              <p:nvSpPr>
                <p:cNvPr id="104" name="Freeform 5"/>
                <p:cNvSpPr>
                  <a:spLocks noEditPoints="1"/>
                </p:cNvSpPr>
                <p:nvPr/>
              </p:nvSpPr>
              <p:spPr bwMode="auto">
                <a:xfrm>
                  <a:off x="2668578" y="5711020"/>
                  <a:ext cx="138883" cy="139046"/>
                </a:xfrm>
                <a:custGeom>
                  <a:avLst/>
                  <a:gdLst>
                    <a:gd name="T0" fmla="*/ 345 w 360"/>
                    <a:gd name="T1" fmla="*/ 206 h 360"/>
                    <a:gd name="T2" fmla="*/ 347 w 360"/>
                    <a:gd name="T3" fmla="*/ 180 h 360"/>
                    <a:gd name="T4" fmla="*/ 180 w 360"/>
                    <a:gd name="T5" fmla="*/ 13 h 360"/>
                    <a:gd name="T6" fmla="*/ 154 w 360"/>
                    <a:gd name="T7" fmla="*/ 15 h 360"/>
                    <a:gd name="T8" fmla="*/ 101 w 360"/>
                    <a:gd name="T9" fmla="*/ 0 h 360"/>
                    <a:gd name="T10" fmla="*/ 0 w 360"/>
                    <a:gd name="T11" fmla="*/ 101 h 360"/>
                    <a:gd name="T12" fmla="*/ 15 w 360"/>
                    <a:gd name="T13" fmla="*/ 154 h 360"/>
                    <a:gd name="T14" fmla="*/ 13 w 360"/>
                    <a:gd name="T15" fmla="*/ 180 h 360"/>
                    <a:gd name="T16" fmla="*/ 180 w 360"/>
                    <a:gd name="T17" fmla="*/ 347 h 360"/>
                    <a:gd name="T18" fmla="*/ 206 w 360"/>
                    <a:gd name="T19" fmla="*/ 345 h 360"/>
                    <a:gd name="T20" fmla="*/ 259 w 360"/>
                    <a:gd name="T21" fmla="*/ 360 h 360"/>
                    <a:gd name="T22" fmla="*/ 360 w 360"/>
                    <a:gd name="T23" fmla="*/ 259 h 360"/>
                    <a:gd name="T24" fmla="*/ 345 w 360"/>
                    <a:gd name="T25" fmla="*/ 206 h 360"/>
                    <a:gd name="T26" fmla="*/ 259 w 360"/>
                    <a:gd name="T27" fmla="*/ 256 h 360"/>
                    <a:gd name="T28" fmla="*/ 228 w 360"/>
                    <a:gd name="T29" fmla="*/ 280 h 360"/>
                    <a:gd name="T30" fmla="*/ 180 w 360"/>
                    <a:gd name="T31" fmla="*/ 288 h 360"/>
                    <a:gd name="T32" fmla="*/ 125 w 360"/>
                    <a:gd name="T33" fmla="*/ 277 h 360"/>
                    <a:gd name="T34" fmla="*/ 100 w 360"/>
                    <a:gd name="T35" fmla="*/ 254 h 360"/>
                    <a:gd name="T36" fmla="*/ 90 w 360"/>
                    <a:gd name="T37" fmla="*/ 227 h 360"/>
                    <a:gd name="T38" fmla="*/ 96 w 360"/>
                    <a:gd name="T39" fmla="*/ 213 h 360"/>
                    <a:gd name="T40" fmla="*/ 111 w 360"/>
                    <a:gd name="T41" fmla="*/ 207 h 360"/>
                    <a:gd name="T42" fmla="*/ 124 w 360"/>
                    <a:gd name="T43" fmla="*/ 212 h 360"/>
                    <a:gd name="T44" fmla="*/ 133 w 360"/>
                    <a:gd name="T45" fmla="*/ 225 h 360"/>
                    <a:gd name="T46" fmla="*/ 142 w 360"/>
                    <a:gd name="T47" fmla="*/ 241 h 360"/>
                    <a:gd name="T48" fmla="*/ 155 w 360"/>
                    <a:gd name="T49" fmla="*/ 252 h 360"/>
                    <a:gd name="T50" fmla="*/ 179 w 360"/>
                    <a:gd name="T51" fmla="*/ 256 h 360"/>
                    <a:gd name="T52" fmla="*/ 211 w 360"/>
                    <a:gd name="T53" fmla="*/ 247 h 360"/>
                    <a:gd name="T54" fmla="*/ 224 w 360"/>
                    <a:gd name="T55" fmla="*/ 226 h 360"/>
                    <a:gd name="T56" fmla="*/ 217 w 360"/>
                    <a:gd name="T57" fmla="*/ 210 h 360"/>
                    <a:gd name="T58" fmla="*/ 200 w 360"/>
                    <a:gd name="T59" fmla="*/ 200 h 360"/>
                    <a:gd name="T60" fmla="*/ 171 w 360"/>
                    <a:gd name="T61" fmla="*/ 193 h 360"/>
                    <a:gd name="T62" fmla="*/ 130 w 360"/>
                    <a:gd name="T63" fmla="*/ 181 h 360"/>
                    <a:gd name="T64" fmla="*/ 104 w 360"/>
                    <a:gd name="T65" fmla="*/ 161 h 360"/>
                    <a:gd name="T66" fmla="*/ 94 w 360"/>
                    <a:gd name="T67" fmla="*/ 131 h 360"/>
                    <a:gd name="T68" fmla="*/ 105 w 360"/>
                    <a:gd name="T69" fmla="*/ 100 h 360"/>
                    <a:gd name="T70" fmla="*/ 134 w 360"/>
                    <a:gd name="T71" fmla="*/ 79 h 360"/>
                    <a:gd name="T72" fmla="*/ 179 w 360"/>
                    <a:gd name="T73" fmla="*/ 72 h 360"/>
                    <a:gd name="T74" fmla="*/ 215 w 360"/>
                    <a:gd name="T75" fmla="*/ 77 h 360"/>
                    <a:gd name="T76" fmla="*/ 241 w 360"/>
                    <a:gd name="T77" fmla="*/ 89 h 360"/>
                    <a:gd name="T78" fmla="*/ 255 w 360"/>
                    <a:gd name="T79" fmla="*/ 106 h 360"/>
                    <a:gd name="T80" fmla="*/ 260 w 360"/>
                    <a:gd name="T81" fmla="*/ 123 h 360"/>
                    <a:gd name="T82" fmla="*/ 254 w 360"/>
                    <a:gd name="T83" fmla="*/ 137 h 360"/>
                    <a:gd name="T84" fmla="*/ 239 w 360"/>
                    <a:gd name="T85" fmla="*/ 144 h 360"/>
                    <a:gd name="T86" fmla="*/ 227 w 360"/>
                    <a:gd name="T87" fmla="*/ 140 h 360"/>
                    <a:gd name="T88" fmla="*/ 218 w 360"/>
                    <a:gd name="T89" fmla="*/ 128 h 360"/>
                    <a:gd name="T90" fmla="*/ 203 w 360"/>
                    <a:gd name="T91" fmla="*/ 110 h 360"/>
                    <a:gd name="T92" fmla="*/ 176 w 360"/>
                    <a:gd name="T93" fmla="*/ 103 h 360"/>
                    <a:gd name="T94" fmla="*/ 148 w 360"/>
                    <a:gd name="T95" fmla="*/ 110 h 360"/>
                    <a:gd name="T96" fmla="*/ 138 w 360"/>
                    <a:gd name="T97" fmla="*/ 127 h 360"/>
                    <a:gd name="T98" fmla="*/ 141 w 360"/>
                    <a:gd name="T99" fmla="*/ 137 h 360"/>
                    <a:gd name="T100" fmla="*/ 151 w 360"/>
                    <a:gd name="T101" fmla="*/ 145 h 360"/>
                    <a:gd name="T102" fmla="*/ 164 w 360"/>
                    <a:gd name="T103" fmla="*/ 150 h 360"/>
                    <a:gd name="T104" fmla="*/ 186 w 360"/>
                    <a:gd name="T105" fmla="*/ 155 h 360"/>
                    <a:gd name="T106" fmla="*/ 220 w 360"/>
                    <a:gd name="T107" fmla="*/ 164 h 360"/>
                    <a:gd name="T108" fmla="*/ 247 w 360"/>
                    <a:gd name="T109" fmla="*/ 176 h 360"/>
                    <a:gd name="T110" fmla="*/ 264 w 360"/>
                    <a:gd name="T111" fmla="*/ 195 h 360"/>
                    <a:gd name="T112" fmla="*/ 270 w 360"/>
                    <a:gd name="T113" fmla="*/ 222 h 360"/>
                    <a:gd name="T114" fmla="*/ 259 w 360"/>
                    <a:gd name="T115" fmla="*/ 25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60" h="360">
                      <a:moveTo>
                        <a:pt x="345" y="206"/>
                      </a:moveTo>
                      <a:cubicBezTo>
                        <a:pt x="346" y="198"/>
                        <a:pt x="347" y="189"/>
                        <a:pt x="347" y="180"/>
                      </a:cubicBezTo>
                      <a:cubicBezTo>
                        <a:pt x="347" y="88"/>
                        <a:pt x="272" y="13"/>
                        <a:pt x="180" y="13"/>
                      </a:cubicBezTo>
                      <a:cubicBezTo>
                        <a:pt x="171" y="13"/>
                        <a:pt x="162" y="14"/>
                        <a:pt x="154" y="15"/>
                      </a:cubicBezTo>
                      <a:cubicBezTo>
                        <a:pt x="139" y="6"/>
                        <a:pt x="120" y="0"/>
                        <a:pt x="101" y="0"/>
                      </a:cubicBezTo>
                      <a:cubicBezTo>
                        <a:pt x="45" y="0"/>
                        <a:pt x="0" y="45"/>
                        <a:pt x="0" y="101"/>
                      </a:cubicBezTo>
                      <a:cubicBezTo>
                        <a:pt x="0" y="120"/>
                        <a:pt x="6" y="139"/>
                        <a:pt x="15" y="154"/>
                      </a:cubicBezTo>
                      <a:cubicBezTo>
                        <a:pt x="14" y="163"/>
                        <a:pt x="13" y="171"/>
                        <a:pt x="13" y="180"/>
                      </a:cubicBezTo>
                      <a:cubicBezTo>
                        <a:pt x="13" y="272"/>
                        <a:pt x="88" y="347"/>
                        <a:pt x="180" y="347"/>
                      </a:cubicBezTo>
                      <a:cubicBezTo>
                        <a:pt x="189" y="347"/>
                        <a:pt x="198" y="346"/>
                        <a:pt x="206" y="345"/>
                      </a:cubicBezTo>
                      <a:cubicBezTo>
                        <a:pt x="221" y="355"/>
                        <a:pt x="240" y="360"/>
                        <a:pt x="259" y="360"/>
                      </a:cubicBezTo>
                      <a:cubicBezTo>
                        <a:pt x="315" y="360"/>
                        <a:pt x="360" y="315"/>
                        <a:pt x="360" y="259"/>
                      </a:cubicBezTo>
                      <a:cubicBezTo>
                        <a:pt x="360" y="240"/>
                        <a:pt x="355" y="222"/>
                        <a:pt x="345" y="206"/>
                      </a:cubicBezTo>
                      <a:close/>
                      <a:moveTo>
                        <a:pt x="259" y="256"/>
                      </a:moveTo>
                      <a:cubicBezTo>
                        <a:pt x="252" y="266"/>
                        <a:pt x="242" y="274"/>
                        <a:pt x="228" y="280"/>
                      </a:cubicBezTo>
                      <a:cubicBezTo>
                        <a:pt x="215" y="286"/>
                        <a:pt x="199" y="288"/>
                        <a:pt x="180" y="288"/>
                      </a:cubicBezTo>
                      <a:cubicBezTo>
                        <a:pt x="158" y="288"/>
                        <a:pt x="139" y="285"/>
                        <a:pt x="125" y="277"/>
                      </a:cubicBezTo>
                      <a:cubicBezTo>
                        <a:pt x="115" y="271"/>
                        <a:pt x="106" y="264"/>
                        <a:pt x="100" y="254"/>
                      </a:cubicBezTo>
                      <a:cubicBezTo>
                        <a:pt x="93" y="245"/>
                        <a:pt x="90" y="236"/>
                        <a:pt x="90" y="227"/>
                      </a:cubicBezTo>
                      <a:cubicBezTo>
                        <a:pt x="90" y="221"/>
                        <a:pt x="92" y="217"/>
                        <a:pt x="96" y="213"/>
                      </a:cubicBezTo>
                      <a:cubicBezTo>
                        <a:pt x="100" y="209"/>
                        <a:pt x="105" y="207"/>
                        <a:pt x="111" y="207"/>
                      </a:cubicBezTo>
                      <a:cubicBezTo>
                        <a:pt x="116" y="207"/>
                        <a:pt x="120" y="209"/>
                        <a:pt x="124" y="212"/>
                      </a:cubicBezTo>
                      <a:cubicBezTo>
                        <a:pt x="127" y="215"/>
                        <a:pt x="130" y="219"/>
                        <a:pt x="133" y="225"/>
                      </a:cubicBezTo>
                      <a:cubicBezTo>
                        <a:pt x="135" y="231"/>
                        <a:pt x="138" y="237"/>
                        <a:pt x="142" y="241"/>
                      </a:cubicBezTo>
                      <a:cubicBezTo>
                        <a:pt x="145" y="245"/>
                        <a:pt x="150" y="249"/>
                        <a:pt x="155" y="252"/>
                      </a:cubicBezTo>
                      <a:cubicBezTo>
                        <a:pt x="161" y="255"/>
                        <a:pt x="169" y="256"/>
                        <a:pt x="179" y="256"/>
                      </a:cubicBezTo>
                      <a:cubicBezTo>
                        <a:pt x="192" y="256"/>
                        <a:pt x="203" y="253"/>
                        <a:pt x="211" y="247"/>
                      </a:cubicBezTo>
                      <a:cubicBezTo>
                        <a:pt x="220" y="242"/>
                        <a:pt x="224" y="235"/>
                        <a:pt x="224" y="226"/>
                      </a:cubicBezTo>
                      <a:cubicBezTo>
                        <a:pt x="224" y="219"/>
                        <a:pt x="221" y="214"/>
                        <a:pt x="217" y="210"/>
                      </a:cubicBezTo>
                      <a:cubicBezTo>
                        <a:pt x="213" y="206"/>
                        <a:pt x="207" y="203"/>
                        <a:pt x="200" y="200"/>
                      </a:cubicBezTo>
                      <a:cubicBezTo>
                        <a:pt x="193" y="198"/>
                        <a:pt x="183" y="196"/>
                        <a:pt x="171" y="193"/>
                      </a:cubicBezTo>
                      <a:cubicBezTo>
                        <a:pt x="155" y="190"/>
                        <a:pt x="141" y="185"/>
                        <a:pt x="130" y="181"/>
                      </a:cubicBezTo>
                      <a:cubicBezTo>
                        <a:pt x="119" y="176"/>
                        <a:pt x="111" y="170"/>
                        <a:pt x="104" y="161"/>
                      </a:cubicBezTo>
                      <a:cubicBezTo>
                        <a:pt x="98" y="153"/>
                        <a:pt x="94" y="143"/>
                        <a:pt x="94" y="131"/>
                      </a:cubicBezTo>
                      <a:cubicBezTo>
                        <a:pt x="94" y="119"/>
                        <a:pt x="98" y="109"/>
                        <a:pt x="105" y="100"/>
                      </a:cubicBezTo>
                      <a:cubicBezTo>
                        <a:pt x="111" y="91"/>
                        <a:pt x="121" y="84"/>
                        <a:pt x="134" y="79"/>
                      </a:cubicBezTo>
                      <a:cubicBezTo>
                        <a:pt x="147" y="74"/>
                        <a:pt x="162" y="72"/>
                        <a:pt x="179" y="72"/>
                      </a:cubicBezTo>
                      <a:cubicBezTo>
                        <a:pt x="193" y="72"/>
                        <a:pt x="205" y="73"/>
                        <a:pt x="215" y="77"/>
                      </a:cubicBezTo>
                      <a:cubicBezTo>
                        <a:pt x="226" y="80"/>
                        <a:pt x="234" y="84"/>
                        <a:pt x="241" y="89"/>
                      </a:cubicBezTo>
                      <a:cubicBezTo>
                        <a:pt x="247" y="95"/>
                        <a:pt x="252" y="100"/>
                        <a:pt x="255" y="106"/>
                      </a:cubicBezTo>
                      <a:cubicBezTo>
                        <a:pt x="259" y="112"/>
                        <a:pt x="260" y="118"/>
                        <a:pt x="260" y="123"/>
                      </a:cubicBezTo>
                      <a:cubicBezTo>
                        <a:pt x="260" y="129"/>
                        <a:pt x="258" y="133"/>
                        <a:pt x="254" y="137"/>
                      </a:cubicBezTo>
                      <a:cubicBezTo>
                        <a:pt x="250" y="142"/>
                        <a:pt x="245" y="144"/>
                        <a:pt x="239" y="144"/>
                      </a:cubicBezTo>
                      <a:cubicBezTo>
                        <a:pt x="234" y="144"/>
                        <a:pt x="230" y="142"/>
                        <a:pt x="227" y="140"/>
                      </a:cubicBezTo>
                      <a:cubicBezTo>
                        <a:pt x="224" y="137"/>
                        <a:pt x="221" y="133"/>
                        <a:pt x="218" y="128"/>
                      </a:cubicBezTo>
                      <a:cubicBezTo>
                        <a:pt x="214" y="120"/>
                        <a:pt x="209" y="114"/>
                        <a:pt x="203" y="110"/>
                      </a:cubicBezTo>
                      <a:cubicBezTo>
                        <a:pt x="198" y="105"/>
                        <a:pt x="189" y="103"/>
                        <a:pt x="176" y="103"/>
                      </a:cubicBezTo>
                      <a:cubicBezTo>
                        <a:pt x="165" y="103"/>
                        <a:pt x="155" y="106"/>
                        <a:pt x="148" y="110"/>
                      </a:cubicBezTo>
                      <a:cubicBezTo>
                        <a:pt x="141" y="115"/>
                        <a:pt x="138" y="120"/>
                        <a:pt x="138" y="127"/>
                      </a:cubicBezTo>
                      <a:cubicBezTo>
                        <a:pt x="138" y="131"/>
                        <a:pt x="139" y="134"/>
                        <a:pt x="141" y="137"/>
                      </a:cubicBezTo>
                      <a:cubicBezTo>
                        <a:pt x="144" y="140"/>
                        <a:pt x="147" y="143"/>
                        <a:pt x="151" y="145"/>
                      </a:cubicBezTo>
                      <a:cubicBezTo>
                        <a:pt x="156" y="147"/>
                        <a:pt x="160" y="149"/>
                        <a:pt x="164" y="150"/>
                      </a:cubicBezTo>
                      <a:cubicBezTo>
                        <a:pt x="169" y="151"/>
                        <a:pt x="176" y="153"/>
                        <a:pt x="186" y="155"/>
                      </a:cubicBezTo>
                      <a:cubicBezTo>
                        <a:pt x="199" y="158"/>
                        <a:pt x="210" y="161"/>
                        <a:pt x="220" y="164"/>
                      </a:cubicBezTo>
                      <a:cubicBezTo>
                        <a:pt x="231" y="168"/>
                        <a:pt x="239" y="172"/>
                        <a:pt x="247" y="176"/>
                      </a:cubicBezTo>
                      <a:cubicBezTo>
                        <a:pt x="254" y="181"/>
                        <a:pt x="260" y="187"/>
                        <a:pt x="264" y="195"/>
                      </a:cubicBezTo>
                      <a:cubicBezTo>
                        <a:pt x="268" y="202"/>
                        <a:pt x="270" y="211"/>
                        <a:pt x="270" y="222"/>
                      </a:cubicBezTo>
                      <a:cubicBezTo>
                        <a:pt x="270" y="234"/>
                        <a:pt x="266" y="246"/>
                        <a:pt x="259" y="256"/>
                      </a:cubicBezTo>
                      <a:close/>
                    </a:path>
                  </a:pathLst>
                </a:custGeom>
                <a:solidFill>
                  <a:schemeClr val="bg1">
                    <a:lumMod val="85000"/>
                  </a:schemeClr>
                </a:solidFill>
                <a:ln>
                  <a:noFill/>
                </a:ln>
              </p:spPr>
              <p:txBody>
                <a:bodyPr vert="horz" wrap="square" lIns="91440" tIns="45720" rIns="91440" bIns="45720" numCol="1" anchor="t" anchorCtr="0" compatLnSpc="1"/>
                <a:lstStyle/>
                <a:p>
                  <a:endParaRPr lang="id-ID"/>
                </a:p>
              </p:txBody>
            </p:sp>
            <p:sp>
              <p:nvSpPr>
                <p:cNvPr id="105" name="Oval 104"/>
                <p:cNvSpPr/>
                <p:nvPr/>
              </p:nvSpPr>
              <p:spPr>
                <a:xfrm>
                  <a:off x="2632175" y="5676231"/>
                  <a:ext cx="208832" cy="20883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160" name="TextBox 159"/>
          <p:cNvSpPr txBox="1"/>
          <p:nvPr/>
        </p:nvSpPr>
        <p:spPr>
          <a:xfrm>
            <a:off x="11524565" y="56816"/>
            <a:ext cx="658473" cy="307777"/>
          </a:xfrm>
          <a:prstGeom prst="rect">
            <a:avLst/>
          </a:prstGeom>
          <a:noFill/>
        </p:spPr>
        <p:txBody>
          <a:bodyPr wrap="square" rtlCol="0">
            <a:spAutoFit/>
          </a:bodyPr>
          <a:lstStyle/>
          <a:p>
            <a:fld id="{D772FC7C-0684-4413-A584-7706F4310E49}" type="slidenum">
              <a:rPr lang="id-ID" sz="1400" b="1" smtClean="0"/>
              <a:t>8</a:t>
            </a:fld>
            <a:endParaRPr lang="en-AU" sz="1400" b="1" dirty="0"/>
          </a:p>
        </p:txBody>
      </p:sp>
      <p:sp>
        <p:nvSpPr>
          <p:cNvPr id="28" name="文本框 27"/>
          <p:cNvSpPr txBox="1"/>
          <p:nvPr/>
        </p:nvSpPr>
        <p:spPr>
          <a:xfrm>
            <a:off x="4625340" y="3815715"/>
            <a:ext cx="3426460" cy="368300"/>
          </a:xfrm>
          <a:prstGeom prst="rect">
            <a:avLst/>
          </a:prstGeom>
          <a:noFill/>
        </p:spPr>
        <p:txBody>
          <a:bodyPr wrap="square" rtlCol="0">
            <a:spAutoFit/>
          </a:bodyPr>
          <a:lstStyle/>
          <a:p>
            <a:r>
              <a:rPr lang="en-US" altLang="zh-CN"/>
              <a:t>Higher Commerical Value</a:t>
            </a:r>
          </a:p>
        </p:txBody>
      </p:sp>
      <p:sp>
        <p:nvSpPr>
          <p:cNvPr id="30" name="文本框 29"/>
          <p:cNvSpPr txBox="1"/>
          <p:nvPr/>
        </p:nvSpPr>
        <p:spPr>
          <a:xfrm>
            <a:off x="1398905" y="2305050"/>
            <a:ext cx="1882140" cy="645160"/>
          </a:xfrm>
          <a:prstGeom prst="rect">
            <a:avLst/>
          </a:prstGeom>
          <a:noFill/>
        </p:spPr>
        <p:txBody>
          <a:bodyPr wrap="square" rtlCol="0">
            <a:spAutoFit/>
          </a:bodyPr>
          <a:lstStyle/>
          <a:p>
            <a:r>
              <a:rPr lang="en-US" altLang="zh-CN"/>
              <a:t>Sorghum beer</a:t>
            </a:r>
          </a:p>
          <a:p>
            <a:r>
              <a:rPr lang="en-US" altLang="zh-CN"/>
              <a:t>cookie</a:t>
            </a:r>
          </a:p>
        </p:txBody>
      </p:sp>
      <p:sp>
        <p:nvSpPr>
          <p:cNvPr id="161" name="文本框 160"/>
          <p:cNvSpPr txBox="1"/>
          <p:nvPr/>
        </p:nvSpPr>
        <p:spPr>
          <a:xfrm>
            <a:off x="8864600" y="2079625"/>
            <a:ext cx="2393315" cy="645160"/>
          </a:xfrm>
          <a:prstGeom prst="rect">
            <a:avLst/>
          </a:prstGeom>
          <a:noFill/>
        </p:spPr>
        <p:txBody>
          <a:bodyPr wrap="square" rtlCol="0">
            <a:spAutoFit/>
          </a:bodyPr>
          <a:lstStyle/>
          <a:p>
            <a:r>
              <a:rPr lang="en-US" altLang="zh-CN"/>
              <a:t>Railway</a:t>
            </a:r>
          </a:p>
          <a:p>
            <a:r>
              <a:rPr lang="en-US" altLang="zh-CN"/>
              <a:t>Road network</a:t>
            </a:r>
          </a:p>
        </p:txBody>
      </p:sp>
      <p:sp>
        <p:nvSpPr>
          <p:cNvPr id="162" name="文本框 161"/>
          <p:cNvSpPr txBox="1"/>
          <p:nvPr/>
        </p:nvSpPr>
        <p:spPr>
          <a:xfrm>
            <a:off x="525780" y="5294630"/>
            <a:ext cx="2802890" cy="645160"/>
          </a:xfrm>
          <a:prstGeom prst="rect">
            <a:avLst/>
          </a:prstGeom>
          <a:noFill/>
        </p:spPr>
        <p:txBody>
          <a:bodyPr wrap="square" rtlCol="0">
            <a:spAutoFit/>
          </a:bodyPr>
          <a:lstStyle/>
          <a:p>
            <a:r>
              <a:rPr lang="en-US" altLang="zh-CN"/>
              <a:t>Processing equipment</a:t>
            </a:r>
          </a:p>
          <a:p>
            <a:r>
              <a:rPr lang="en-US" altLang="zh-CN"/>
              <a:t>                labor</a:t>
            </a:r>
          </a:p>
        </p:txBody>
      </p:sp>
      <p:sp>
        <p:nvSpPr>
          <p:cNvPr id="163" name="文本框 162"/>
          <p:cNvSpPr txBox="1"/>
          <p:nvPr/>
        </p:nvSpPr>
        <p:spPr>
          <a:xfrm>
            <a:off x="9046845" y="5445125"/>
            <a:ext cx="2089150" cy="368300"/>
          </a:xfrm>
          <a:prstGeom prst="rect">
            <a:avLst/>
          </a:prstGeom>
          <a:noFill/>
        </p:spPr>
        <p:txBody>
          <a:bodyPr wrap="square" rtlCol="0">
            <a:spAutoFit/>
          </a:bodyPr>
          <a:lstStyle/>
          <a:p>
            <a:r>
              <a:rPr lang="en-US" altLang="zh-CN"/>
              <a:t>Sufficient supply</a:t>
            </a:r>
          </a:p>
        </p:txBody>
      </p:sp>
    </p:spTree>
  </p:cSld>
  <p:clrMapOvr>
    <a:masterClrMapping/>
  </p:clrMapOvr>
  <mc:AlternateContent xmlns:mc="http://schemas.openxmlformats.org/markup-compatibility/2006" xmlns:p14="http://schemas.microsoft.com/office/powerpoint/2010/main">
    <mc:Choice Requires="p14">
      <p:transition spd="slow" p14:dur="1500" advTm="0">
        <p:split orient="vert"/>
      </p:transition>
    </mc:Choice>
    <mc:Fallback xmlns="">
      <p:transition spd="slow"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linds(horizontal)">
                                      <p:cBhvr>
                                        <p:cTn id="10" dur="500"/>
                                        <p:tgtEl>
                                          <p:spTgt spid="2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linds(horizontal)">
                                      <p:cBhvr>
                                        <p:cTn id="13" dur="500"/>
                                        <p:tgtEl>
                                          <p:spTgt spid="21"/>
                                        </p:tgtEl>
                                      </p:cBhvr>
                                    </p:animEffect>
                                  </p:childTnLst>
                                </p:cTn>
                              </p:par>
                              <p:par>
                                <p:cTn id="14" presetID="3" presetClass="entr" presetSubtype="1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linds(horizontal)">
                                      <p:cBhvr>
                                        <p:cTn id="16" dur="500"/>
                                        <p:tgtEl>
                                          <p:spTgt spid="12"/>
                                        </p:tgtEl>
                                      </p:cBhvr>
                                    </p:animEffect>
                                  </p:childTnLst>
                                </p:cTn>
                              </p:par>
                              <p:par>
                                <p:cTn id="17" presetID="3" presetClass="entr" presetSubtype="1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linds(horizontal)">
                                      <p:cBhvr>
                                        <p:cTn id="19" dur="500"/>
                                        <p:tgtEl>
                                          <p:spTgt spid="8"/>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blinds(horizontal)">
                                      <p:cBhvr>
                                        <p:cTn id="22" dur="500"/>
                                        <p:tgtEl>
                                          <p:spTgt spid="22"/>
                                        </p:tgtEl>
                                      </p:cBhvr>
                                    </p:animEffect>
                                  </p:childTnLst>
                                </p:cTn>
                              </p:par>
                              <p:par>
                                <p:cTn id="23" presetID="3" presetClass="entr" presetSubtype="1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blinds(horizontal)">
                                      <p:cBhvr>
                                        <p:cTn id="25" dur="500"/>
                                        <p:tgtEl>
                                          <p:spTgt spid="4"/>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blinds(horizontal)">
                                      <p:cBhvr>
                                        <p:cTn id="2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Elbow Connector 3"/>
          <p:cNvCxnSpPr/>
          <p:nvPr/>
        </p:nvCxnSpPr>
        <p:spPr>
          <a:xfrm>
            <a:off x="2225040" y="4524562"/>
            <a:ext cx="2291644" cy="1581912"/>
          </a:xfrm>
          <a:prstGeom prst="bentConnector3">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2234565" y="3817352"/>
            <a:ext cx="2465360"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9" name="Freeform 49"/>
          <p:cNvSpPr>
            <a:spLocks noEditPoints="1"/>
          </p:cNvSpPr>
          <p:nvPr/>
        </p:nvSpPr>
        <p:spPr bwMode="auto">
          <a:xfrm>
            <a:off x="7895217" y="2874331"/>
            <a:ext cx="27157" cy="26929"/>
          </a:xfrm>
          <a:custGeom>
            <a:avLst/>
            <a:gdLst>
              <a:gd name="T0" fmla="*/ 50 w 101"/>
              <a:gd name="T1" fmla="*/ 0 h 100"/>
              <a:gd name="T2" fmla="*/ 0 w 101"/>
              <a:gd name="T3" fmla="*/ 50 h 100"/>
              <a:gd name="T4" fmla="*/ 50 w 101"/>
              <a:gd name="T5" fmla="*/ 100 h 100"/>
              <a:gd name="T6" fmla="*/ 101 w 101"/>
              <a:gd name="T7" fmla="*/ 50 h 100"/>
              <a:gd name="T8" fmla="*/ 50 w 101"/>
              <a:gd name="T9" fmla="*/ 0 h 100"/>
              <a:gd name="T10" fmla="*/ 50 w 101"/>
              <a:gd name="T11" fmla="*/ 67 h 100"/>
              <a:gd name="T12" fmla="*/ 34 w 101"/>
              <a:gd name="T13" fmla="*/ 50 h 100"/>
              <a:gd name="T14" fmla="*/ 50 w 101"/>
              <a:gd name="T15" fmla="*/ 33 h 100"/>
              <a:gd name="T16" fmla="*/ 67 w 101"/>
              <a:gd name="T17" fmla="*/ 50 h 100"/>
              <a:gd name="T18" fmla="*/ 50 w 101"/>
              <a:gd name="T19" fmla="*/ 6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00">
                <a:moveTo>
                  <a:pt x="50" y="0"/>
                </a:moveTo>
                <a:cubicBezTo>
                  <a:pt x="23" y="0"/>
                  <a:pt x="0" y="22"/>
                  <a:pt x="0" y="50"/>
                </a:cubicBezTo>
                <a:cubicBezTo>
                  <a:pt x="0" y="77"/>
                  <a:pt x="23" y="100"/>
                  <a:pt x="50" y="100"/>
                </a:cubicBezTo>
                <a:cubicBezTo>
                  <a:pt x="78" y="100"/>
                  <a:pt x="101" y="77"/>
                  <a:pt x="101" y="50"/>
                </a:cubicBezTo>
                <a:cubicBezTo>
                  <a:pt x="101" y="22"/>
                  <a:pt x="78" y="0"/>
                  <a:pt x="50" y="0"/>
                </a:cubicBezTo>
                <a:close/>
                <a:moveTo>
                  <a:pt x="50" y="67"/>
                </a:moveTo>
                <a:cubicBezTo>
                  <a:pt x="41" y="67"/>
                  <a:pt x="34" y="59"/>
                  <a:pt x="34" y="50"/>
                </a:cubicBezTo>
                <a:cubicBezTo>
                  <a:pt x="34" y="41"/>
                  <a:pt x="41" y="33"/>
                  <a:pt x="50" y="33"/>
                </a:cubicBezTo>
                <a:cubicBezTo>
                  <a:pt x="60" y="33"/>
                  <a:pt x="67" y="41"/>
                  <a:pt x="67" y="50"/>
                </a:cubicBezTo>
                <a:cubicBezTo>
                  <a:pt x="67" y="59"/>
                  <a:pt x="60" y="67"/>
                  <a:pt x="50" y="67"/>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cxnSp>
        <p:nvCxnSpPr>
          <p:cNvPr id="32" name="Elbow Connector 31"/>
          <p:cNvCxnSpPr/>
          <p:nvPr/>
        </p:nvCxnSpPr>
        <p:spPr>
          <a:xfrm rot="10800000" flipH="1">
            <a:off x="2234565" y="1525972"/>
            <a:ext cx="2562862" cy="1590200"/>
          </a:xfrm>
          <a:prstGeom prst="bentConnector3">
            <a:avLst>
              <a:gd name="adj1" fmla="val 55946"/>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8" name="Title 1"/>
          <p:cNvSpPr txBox="1"/>
          <p:nvPr/>
        </p:nvSpPr>
        <p:spPr>
          <a:xfrm>
            <a:off x="1609224" y="331828"/>
            <a:ext cx="9144000" cy="6294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en-US" sz="4000" b="1" i="0" u="none" strike="noStrike" kern="1200" cap="none" spc="0" normalizeH="0" baseline="0" noProof="0" dirty="0">
                <a:ln>
                  <a:noFill/>
                </a:ln>
                <a:solidFill>
                  <a:prstClr val="black">
                    <a:lumMod val="65000"/>
                    <a:lumOff val="35000"/>
                  </a:prstClr>
                </a:solidFill>
                <a:effectLst/>
                <a:uLnTx/>
                <a:uFillTx/>
                <a:latin typeface="Raleway" pitchFamily="34" charset="0"/>
                <a:ea typeface="Fira Sans Heavy Italic" panose="00000A00000000000000" pitchFamily="50" charset="0"/>
                <a:cs typeface="Clear Sans Light" panose="020B0303030202020304" pitchFamily="34" charset="0"/>
              </a:rPr>
              <a:t>Prototype: Cooperation</a:t>
            </a:r>
            <a:endParaRPr kumimoji="0" lang="en-GB" sz="4000" b="1" i="0" u="none" strike="noStrike" kern="1200" cap="none" spc="0" normalizeH="0" baseline="0" noProof="0" dirty="0">
              <a:ln>
                <a:noFill/>
              </a:ln>
              <a:solidFill>
                <a:prstClr val="black">
                  <a:lumMod val="65000"/>
                  <a:lumOff val="35000"/>
                </a:prstClr>
              </a:solidFill>
              <a:effectLst/>
              <a:uLnTx/>
              <a:uFillTx/>
              <a:latin typeface="Raleway" pitchFamily="34" charset="0"/>
              <a:ea typeface="Fira Sans Heavy Italic" panose="00000A00000000000000" pitchFamily="50" charset="0"/>
              <a:cs typeface="Clear Sans Light" panose="020B0303030202020304" pitchFamily="34" charset="0"/>
            </a:endParaRPr>
          </a:p>
        </p:txBody>
      </p:sp>
      <p:grpSp>
        <p:nvGrpSpPr>
          <p:cNvPr id="49" name="Group 15"/>
          <p:cNvGrpSpPr/>
          <p:nvPr/>
        </p:nvGrpSpPr>
        <p:grpSpPr>
          <a:xfrm>
            <a:off x="336655" y="2947792"/>
            <a:ext cx="1723984" cy="2603084"/>
            <a:chOff x="0" y="4254915"/>
            <a:chExt cx="1723984" cy="2603084"/>
          </a:xfrm>
        </p:grpSpPr>
        <p:sp>
          <p:nvSpPr>
            <p:cNvPr id="59" name="Freeform 16"/>
            <p:cNvSpPr/>
            <p:nvPr/>
          </p:nvSpPr>
          <p:spPr bwMode="auto">
            <a:xfrm>
              <a:off x="0" y="4254915"/>
              <a:ext cx="907581" cy="1808150"/>
            </a:xfrm>
            <a:custGeom>
              <a:avLst/>
              <a:gdLst>
                <a:gd name="T0" fmla="*/ 147 w 273"/>
                <a:gd name="T1" fmla="*/ 408 h 544"/>
                <a:gd name="T2" fmla="*/ 253 w 273"/>
                <a:gd name="T3" fmla="*/ 453 h 544"/>
                <a:gd name="T4" fmla="*/ 254 w 273"/>
                <a:gd name="T5" fmla="*/ 436 h 544"/>
                <a:gd name="T6" fmla="*/ 185 w 273"/>
                <a:gd name="T7" fmla="*/ 323 h 544"/>
                <a:gd name="T8" fmla="*/ 265 w 273"/>
                <a:gd name="T9" fmla="*/ 383 h 544"/>
                <a:gd name="T10" fmla="*/ 273 w 273"/>
                <a:gd name="T11" fmla="*/ 359 h 544"/>
                <a:gd name="T12" fmla="*/ 273 w 273"/>
                <a:gd name="T13" fmla="*/ 0 h 544"/>
                <a:gd name="T14" fmla="*/ 0 w 273"/>
                <a:gd name="T15" fmla="*/ 273 h 544"/>
                <a:gd name="T16" fmla="*/ 247 w 273"/>
                <a:gd name="T17" fmla="*/ 544 h 544"/>
                <a:gd name="T18" fmla="*/ 247 w 273"/>
                <a:gd name="T19" fmla="*/ 517 h 544"/>
                <a:gd name="T20" fmla="*/ 147 w 273"/>
                <a:gd name="T21" fmla="*/ 408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3" h="544">
                  <a:moveTo>
                    <a:pt x="147" y="408"/>
                  </a:moveTo>
                  <a:cubicBezTo>
                    <a:pt x="237" y="407"/>
                    <a:pt x="253" y="453"/>
                    <a:pt x="253" y="453"/>
                  </a:cubicBezTo>
                  <a:cubicBezTo>
                    <a:pt x="253" y="447"/>
                    <a:pt x="254" y="441"/>
                    <a:pt x="254" y="436"/>
                  </a:cubicBezTo>
                  <a:cubicBezTo>
                    <a:pt x="241" y="349"/>
                    <a:pt x="185" y="323"/>
                    <a:pt x="185" y="323"/>
                  </a:cubicBezTo>
                  <a:cubicBezTo>
                    <a:pt x="238" y="327"/>
                    <a:pt x="258" y="364"/>
                    <a:pt x="265" y="383"/>
                  </a:cubicBezTo>
                  <a:cubicBezTo>
                    <a:pt x="267" y="375"/>
                    <a:pt x="261" y="367"/>
                    <a:pt x="273" y="359"/>
                  </a:cubicBezTo>
                  <a:cubicBezTo>
                    <a:pt x="273" y="0"/>
                    <a:pt x="273" y="0"/>
                    <a:pt x="273" y="0"/>
                  </a:cubicBezTo>
                  <a:cubicBezTo>
                    <a:pt x="113" y="0"/>
                    <a:pt x="0" y="122"/>
                    <a:pt x="0" y="273"/>
                  </a:cubicBezTo>
                  <a:cubicBezTo>
                    <a:pt x="0" y="415"/>
                    <a:pt x="108" y="531"/>
                    <a:pt x="247" y="544"/>
                  </a:cubicBezTo>
                  <a:cubicBezTo>
                    <a:pt x="247" y="527"/>
                    <a:pt x="247" y="517"/>
                    <a:pt x="247" y="517"/>
                  </a:cubicBezTo>
                  <a:cubicBezTo>
                    <a:pt x="231" y="459"/>
                    <a:pt x="147" y="408"/>
                    <a:pt x="147" y="408"/>
                  </a:cubicBezTo>
                  <a:close/>
                </a:path>
              </a:pathLst>
            </a:custGeom>
            <a:solidFill>
              <a:srgbClr val="937963"/>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62" name="Freeform 17"/>
            <p:cNvSpPr/>
            <p:nvPr/>
          </p:nvSpPr>
          <p:spPr bwMode="auto">
            <a:xfrm>
              <a:off x="907581" y="4254915"/>
              <a:ext cx="816403" cy="1808150"/>
            </a:xfrm>
            <a:custGeom>
              <a:avLst/>
              <a:gdLst>
                <a:gd name="T0" fmla="*/ 32 w 246"/>
                <a:gd name="T1" fmla="*/ 38 h 544"/>
                <a:gd name="T2" fmla="*/ 34 w 246"/>
                <a:gd name="T3" fmla="*/ 3 h 544"/>
                <a:gd name="T4" fmla="*/ 0 w 246"/>
                <a:gd name="T5" fmla="*/ 0 h 544"/>
                <a:gd name="T6" fmla="*/ 0 w 246"/>
                <a:gd name="T7" fmla="*/ 359 h 544"/>
                <a:gd name="T8" fmla="*/ 88 w 246"/>
                <a:gd name="T9" fmla="*/ 245 h 544"/>
                <a:gd name="T10" fmla="*/ 24 w 246"/>
                <a:gd name="T11" fmla="*/ 455 h 544"/>
                <a:gd name="T12" fmla="*/ 175 w 246"/>
                <a:gd name="T13" fmla="*/ 401 h 544"/>
                <a:gd name="T14" fmla="*/ 31 w 246"/>
                <a:gd name="T15" fmla="*/ 526 h 544"/>
                <a:gd name="T16" fmla="*/ 32 w 246"/>
                <a:gd name="T17" fmla="*/ 544 h 544"/>
                <a:gd name="T18" fmla="*/ 246 w 246"/>
                <a:gd name="T19" fmla="*/ 390 h 544"/>
                <a:gd name="T20" fmla="*/ 32 w 246"/>
                <a:gd name="T21" fmla="*/ 38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6" h="544">
                  <a:moveTo>
                    <a:pt x="32" y="38"/>
                  </a:moveTo>
                  <a:cubicBezTo>
                    <a:pt x="32" y="26"/>
                    <a:pt x="33" y="14"/>
                    <a:pt x="34" y="3"/>
                  </a:cubicBezTo>
                  <a:cubicBezTo>
                    <a:pt x="23" y="1"/>
                    <a:pt x="8" y="0"/>
                    <a:pt x="0" y="0"/>
                  </a:cubicBezTo>
                  <a:cubicBezTo>
                    <a:pt x="0" y="359"/>
                    <a:pt x="0" y="359"/>
                    <a:pt x="0" y="359"/>
                  </a:cubicBezTo>
                  <a:cubicBezTo>
                    <a:pt x="28" y="278"/>
                    <a:pt x="88" y="245"/>
                    <a:pt x="88" y="245"/>
                  </a:cubicBezTo>
                  <a:cubicBezTo>
                    <a:pt x="14" y="390"/>
                    <a:pt x="24" y="455"/>
                    <a:pt x="24" y="455"/>
                  </a:cubicBezTo>
                  <a:cubicBezTo>
                    <a:pt x="71" y="396"/>
                    <a:pt x="175" y="401"/>
                    <a:pt x="175" y="401"/>
                  </a:cubicBezTo>
                  <a:cubicBezTo>
                    <a:pt x="175" y="401"/>
                    <a:pt x="55" y="442"/>
                    <a:pt x="31" y="526"/>
                  </a:cubicBezTo>
                  <a:cubicBezTo>
                    <a:pt x="31" y="526"/>
                    <a:pt x="32" y="533"/>
                    <a:pt x="32" y="544"/>
                  </a:cubicBezTo>
                  <a:cubicBezTo>
                    <a:pt x="127" y="533"/>
                    <a:pt x="207" y="473"/>
                    <a:pt x="246" y="390"/>
                  </a:cubicBezTo>
                  <a:cubicBezTo>
                    <a:pt x="119" y="324"/>
                    <a:pt x="32" y="191"/>
                    <a:pt x="32" y="38"/>
                  </a:cubicBezTo>
                  <a:close/>
                </a:path>
              </a:pathLst>
            </a:custGeom>
            <a:solidFill>
              <a:srgbClr val="937963">
                <a:alpha val="75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63" name="Freeform 18"/>
            <p:cNvSpPr/>
            <p:nvPr/>
          </p:nvSpPr>
          <p:spPr>
            <a:xfrm>
              <a:off x="488158" y="5069916"/>
              <a:ext cx="997358" cy="1788083"/>
            </a:xfrm>
            <a:custGeom>
              <a:avLst/>
              <a:gdLst>
                <a:gd name="connsiteX0" fmla="*/ 805148 w 1128712"/>
                <a:gd name="connsiteY0" fmla="*/ 0 h 2023578"/>
                <a:gd name="connsiteX1" fmla="*/ 564356 w 1128712"/>
                <a:gd name="connsiteY1" fmla="*/ 789542 h 2023578"/>
                <a:gd name="connsiteX2" fmla="*/ 1128712 w 1128712"/>
                <a:gd name="connsiteY2" fmla="*/ 586517 h 2023578"/>
                <a:gd name="connsiteX3" fmla="*/ 590693 w 1128712"/>
                <a:gd name="connsiteY3" fmla="*/ 1056482 h 2023578"/>
                <a:gd name="connsiteX4" fmla="*/ 594455 w 1128712"/>
                <a:gd name="connsiteY4" fmla="*/ 1124157 h 2023578"/>
                <a:gd name="connsiteX5" fmla="*/ 671631 w 1128712"/>
                <a:gd name="connsiteY5" fmla="*/ 1992285 h 2023578"/>
                <a:gd name="connsiteX6" fmla="*/ 679167 w 1128712"/>
                <a:gd name="connsiteY6" fmla="*/ 2023578 h 2023578"/>
                <a:gd name="connsiteX7" fmla="*/ 315501 w 1128712"/>
                <a:gd name="connsiteY7" fmla="*/ 2023578 h 2023578"/>
                <a:gd name="connsiteX8" fmla="*/ 320272 w 1128712"/>
                <a:gd name="connsiteY8" fmla="*/ 1996662 h 2023578"/>
                <a:gd name="connsiteX9" fmla="*/ 376238 w 1128712"/>
                <a:gd name="connsiteY9" fmla="*/ 1124157 h 2023578"/>
                <a:gd name="connsiteX10" fmla="*/ 376238 w 1128712"/>
                <a:gd name="connsiteY10" fmla="*/ 1022644 h 2023578"/>
                <a:gd name="connsiteX11" fmla="*/ 0 w 1128712"/>
                <a:gd name="connsiteY11" fmla="*/ 612835 h 2023578"/>
                <a:gd name="connsiteX12" fmla="*/ 398812 w 1128712"/>
                <a:gd name="connsiteY12" fmla="*/ 782022 h 2023578"/>
                <a:gd name="connsiteX13" fmla="*/ 402574 w 1128712"/>
                <a:gd name="connsiteY13" fmla="*/ 718107 h 2023578"/>
                <a:gd name="connsiteX14" fmla="*/ 142970 w 1128712"/>
                <a:gd name="connsiteY14" fmla="*/ 293258 h 2023578"/>
                <a:gd name="connsiteX15" fmla="*/ 443960 w 1128712"/>
                <a:gd name="connsiteY15" fmla="*/ 518842 h 2023578"/>
                <a:gd name="connsiteX16" fmla="*/ 474059 w 1128712"/>
                <a:gd name="connsiteY16" fmla="*/ 428608 h 2023578"/>
                <a:gd name="connsiteX17" fmla="*/ 805148 w 1128712"/>
                <a:gd name="connsiteY17" fmla="*/ 0 h 2023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8712" h="2023578">
                  <a:moveTo>
                    <a:pt x="805148" y="0"/>
                  </a:moveTo>
                  <a:cubicBezTo>
                    <a:pt x="526732" y="545160"/>
                    <a:pt x="564356" y="789542"/>
                    <a:pt x="564356" y="789542"/>
                  </a:cubicBezTo>
                  <a:cubicBezTo>
                    <a:pt x="741188" y="567718"/>
                    <a:pt x="1128712" y="586517"/>
                    <a:pt x="1128712" y="586517"/>
                  </a:cubicBezTo>
                  <a:cubicBezTo>
                    <a:pt x="1128712" y="586517"/>
                    <a:pt x="680990" y="740665"/>
                    <a:pt x="590693" y="1056482"/>
                  </a:cubicBezTo>
                  <a:cubicBezTo>
                    <a:pt x="590693" y="1056482"/>
                    <a:pt x="594455" y="1082800"/>
                    <a:pt x="594455" y="1124157"/>
                  </a:cubicBezTo>
                  <a:cubicBezTo>
                    <a:pt x="600569" y="1295224"/>
                    <a:pt x="621586" y="1756686"/>
                    <a:pt x="671631" y="1992285"/>
                  </a:cubicBezTo>
                  <a:lnTo>
                    <a:pt x="679167" y="2023578"/>
                  </a:lnTo>
                  <a:lnTo>
                    <a:pt x="315501" y="2023578"/>
                  </a:lnTo>
                  <a:lnTo>
                    <a:pt x="320272" y="1996662"/>
                  </a:lnTo>
                  <a:cubicBezTo>
                    <a:pt x="361012" y="1721658"/>
                    <a:pt x="372946" y="1314962"/>
                    <a:pt x="376238" y="1124157"/>
                  </a:cubicBezTo>
                  <a:cubicBezTo>
                    <a:pt x="376238" y="1060241"/>
                    <a:pt x="376238" y="1022644"/>
                    <a:pt x="376238" y="1022644"/>
                  </a:cubicBezTo>
                  <a:cubicBezTo>
                    <a:pt x="316040" y="804580"/>
                    <a:pt x="0" y="612835"/>
                    <a:pt x="0" y="612835"/>
                  </a:cubicBezTo>
                  <a:cubicBezTo>
                    <a:pt x="338614" y="609075"/>
                    <a:pt x="398812" y="782022"/>
                    <a:pt x="398812" y="782022"/>
                  </a:cubicBezTo>
                  <a:cubicBezTo>
                    <a:pt x="398812" y="759464"/>
                    <a:pt x="402574" y="736905"/>
                    <a:pt x="402574" y="718107"/>
                  </a:cubicBezTo>
                  <a:cubicBezTo>
                    <a:pt x="353663" y="391011"/>
                    <a:pt x="142970" y="293258"/>
                    <a:pt x="142970" y="293258"/>
                  </a:cubicBezTo>
                  <a:cubicBezTo>
                    <a:pt x="342376" y="308297"/>
                    <a:pt x="417624" y="447407"/>
                    <a:pt x="443960" y="518842"/>
                  </a:cubicBezTo>
                  <a:cubicBezTo>
                    <a:pt x="451485" y="488764"/>
                    <a:pt x="462772" y="458686"/>
                    <a:pt x="474059" y="428608"/>
                  </a:cubicBezTo>
                  <a:cubicBezTo>
                    <a:pt x="594455" y="124071"/>
                    <a:pt x="805148" y="0"/>
                    <a:pt x="805148" y="0"/>
                  </a:cubicBezTo>
                  <a:close/>
                </a:path>
              </a:pathLst>
            </a:custGeom>
            <a:solidFill>
              <a:srgbClr val="372415">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grpSp>
      <p:sp>
        <p:nvSpPr>
          <p:cNvPr id="64" name="TextBox 44"/>
          <p:cNvSpPr txBox="1"/>
          <p:nvPr/>
        </p:nvSpPr>
        <p:spPr>
          <a:xfrm>
            <a:off x="460676" y="3223542"/>
            <a:ext cx="853118" cy="700833"/>
          </a:xfrm>
          <a:prstGeom prst="rect">
            <a:avLst/>
          </a:prstGeom>
          <a:noFill/>
        </p:spPr>
        <p:txBody>
          <a:bodyPr wrap="non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sz="1400" b="1" i="0" u="none" strike="noStrike" kern="1200" cap="none" spc="0" normalizeH="0" baseline="0" noProof="0" dirty="0">
                <a:ln>
                  <a:noFill/>
                </a:ln>
                <a:solidFill>
                  <a:prstClr val="white"/>
                </a:solidFill>
                <a:effectLst/>
                <a:uLnTx/>
                <a:uFillTx/>
                <a:latin typeface="Raleway" pitchFamily="34" charset="0"/>
                <a:ea typeface="Fira Sans SemiBold Italic" panose="00000700000000000000" pitchFamily="50" charset="0"/>
                <a:cs typeface="Clear Sans" panose="020B0503030202020304" pitchFamily="34" charset="0"/>
              </a:rPr>
              <a:t>Small</a:t>
            </a:r>
          </a:p>
          <a:p>
            <a:pPr marL="0" marR="0" lvl="0" indent="0" algn="ctr" defTabSz="914400" rtl="0" eaLnBrk="1" fontAlgn="auto" latinLnBrk="0" hangingPunct="1">
              <a:lnSpc>
                <a:spcPct val="150000"/>
              </a:lnSpc>
              <a:spcBef>
                <a:spcPts val="0"/>
              </a:spcBef>
              <a:spcAft>
                <a:spcPts val="0"/>
              </a:spcAft>
              <a:buClrTx/>
              <a:buSzTx/>
              <a:buFontTx/>
              <a:buNone/>
              <a:defRPr/>
            </a:pPr>
            <a:r>
              <a:rPr kumimoji="0" lang="en-US" sz="1400" b="1" i="0" u="none" strike="noStrike" kern="1200" cap="none" spc="0" normalizeH="0" baseline="0" noProof="0" dirty="0">
                <a:ln>
                  <a:noFill/>
                </a:ln>
                <a:solidFill>
                  <a:prstClr val="white"/>
                </a:solidFill>
                <a:effectLst/>
                <a:uLnTx/>
                <a:uFillTx/>
                <a:latin typeface="Raleway" pitchFamily="34" charset="0"/>
                <a:ea typeface="Fira Sans SemiBold Italic" panose="00000700000000000000" pitchFamily="50" charset="0"/>
                <a:cs typeface="Clear Sans" panose="020B0503030202020304" pitchFamily="34" charset="0"/>
              </a:rPr>
              <a:t>farmers</a:t>
            </a:r>
          </a:p>
        </p:txBody>
      </p:sp>
      <p:sp>
        <p:nvSpPr>
          <p:cNvPr id="67" name="TextBox 20"/>
          <p:cNvSpPr txBox="1"/>
          <p:nvPr/>
        </p:nvSpPr>
        <p:spPr>
          <a:xfrm>
            <a:off x="3118383" y="1077182"/>
            <a:ext cx="1762753" cy="377667"/>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sz="1400" b="1" i="0" u="none" strike="noStrike" kern="1200" cap="none" spc="0" normalizeH="0" baseline="0" noProof="0" dirty="0">
                <a:ln>
                  <a:noFill/>
                </a:ln>
                <a:solidFill>
                  <a:prstClr val="black">
                    <a:lumMod val="65000"/>
                    <a:lumOff val="35000"/>
                  </a:prstClr>
                </a:solidFill>
                <a:effectLst/>
                <a:uLnTx/>
                <a:uFillTx/>
                <a:latin typeface="Raleway" pitchFamily="34" charset="0"/>
                <a:ea typeface="Fira Sans SemiBold Italic" panose="00000700000000000000" pitchFamily="50" charset="0"/>
                <a:cs typeface="Clear Sans" panose="020B0503030202020304" pitchFamily="34" charset="0"/>
              </a:rPr>
              <a:t>Cheaper sorghum</a:t>
            </a:r>
          </a:p>
        </p:txBody>
      </p:sp>
      <p:sp>
        <p:nvSpPr>
          <p:cNvPr id="70" name="TextBox 20"/>
          <p:cNvSpPr txBox="1"/>
          <p:nvPr/>
        </p:nvSpPr>
        <p:spPr>
          <a:xfrm>
            <a:off x="3247925" y="3385126"/>
            <a:ext cx="1762753" cy="377667"/>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sz="1400" b="1" i="0" u="none" strike="noStrike" kern="1200" cap="none" spc="0" normalizeH="0" baseline="0" noProof="0" dirty="0">
                <a:ln>
                  <a:noFill/>
                </a:ln>
                <a:solidFill>
                  <a:prstClr val="black">
                    <a:lumMod val="65000"/>
                    <a:lumOff val="35000"/>
                  </a:prstClr>
                </a:solidFill>
                <a:effectLst/>
                <a:uLnTx/>
                <a:uFillTx/>
                <a:latin typeface="Raleway" pitchFamily="34" charset="0"/>
                <a:ea typeface="Fira Sans SemiBold Italic" panose="00000700000000000000" pitchFamily="50" charset="0"/>
                <a:cs typeface="Clear Sans" panose="020B0503030202020304" pitchFamily="34" charset="0"/>
              </a:rPr>
              <a:t>Cheaper labors</a:t>
            </a:r>
          </a:p>
        </p:txBody>
      </p:sp>
      <p:sp>
        <p:nvSpPr>
          <p:cNvPr id="73" name="TextBox 20"/>
          <p:cNvSpPr txBox="1"/>
          <p:nvPr/>
        </p:nvSpPr>
        <p:spPr>
          <a:xfrm>
            <a:off x="3364026" y="6106474"/>
            <a:ext cx="1396670" cy="377667"/>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sz="1400" b="1" i="0" u="none" strike="noStrike" kern="1200" cap="none" spc="0" normalizeH="0" baseline="0" noProof="0" dirty="0">
                <a:ln>
                  <a:noFill/>
                </a:ln>
                <a:solidFill>
                  <a:prstClr val="black">
                    <a:lumMod val="65000"/>
                    <a:lumOff val="35000"/>
                  </a:prstClr>
                </a:solidFill>
                <a:effectLst/>
                <a:uLnTx/>
                <a:uFillTx/>
                <a:latin typeface="Raleway" pitchFamily="34" charset="0"/>
                <a:ea typeface="Fira Sans SemiBold Italic" panose="00000700000000000000" pitchFamily="50" charset="0"/>
                <a:cs typeface="Clear Sans" panose="020B0503030202020304" pitchFamily="34" charset="0"/>
              </a:rPr>
              <a:t>Stable supply</a:t>
            </a:r>
          </a:p>
        </p:txBody>
      </p:sp>
      <p:cxnSp>
        <p:nvCxnSpPr>
          <p:cNvPr id="74" name="Elbow Connector 5"/>
          <p:cNvCxnSpPr/>
          <p:nvPr/>
        </p:nvCxnSpPr>
        <p:spPr>
          <a:xfrm rot="10800000">
            <a:off x="7323061" y="1542481"/>
            <a:ext cx="2417922" cy="1590201"/>
          </a:xfrm>
          <a:prstGeom prst="bentConnector3">
            <a:avLst>
              <a:gd name="adj1" fmla="val 5315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
          <p:cNvCxnSpPr/>
          <p:nvPr/>
        </p:nvCxnSpPr>
        <p:spPr>
          <a:xfrm flipH="1">
            <a:off x="7326561" y="3807394"/>
            <a:ext cx="2414422"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6" name="Elbow Connector 6"/>
          <p:cNvCxnSpPr/>
          <p:nvPr/>
        </p:nvCxnSpPr>
        <p:spPr>
          <a:xfrm flipH="1">
            <a:off x="7449339" y="4464532"/>
            <a:ext cx="2291644" cy="1581912"/>
          </a:xfrm>
          <a:prstGeom prst="bentConnector3">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77" name="Group 42"/>
          <p:cNvGrpSpPr/>
          <p:nvPr/>
        </p:nvGrpSpPr>
        <p:grpSpPr>
          <a:xfrm>
            <a:off x="10260396" y="2337581"/>
            <a:ext cx="948451" cy="3354005"/>
            <a:chOff x="5885820" y="2998041"/>
            <a:chExt cx="592553" cy="2095444"/>
          </a:xfrm>
        </p:grpSpPr>
        <p:sp>
          <p:nvSpPr>
            <p:cNvPr id="78" name="Shape 1033"/>
            <p:cNvSpPr/>
            <p:nvPr/>
          </p:nvSpPr>
          <p:spPr>
            <a:xfrm>
              <a:off x="5885820" y="2998041"/>
              <a:ext cx="592553" cy="2095444"/>
            </a:xfrm>
            <a:custGeom>
              <a:avLst/>
              <a:gdLst/>
              <a:ahLst/>
              <a:cxnLst>
                <a:cxn ang="0">
                  <a:pos x="wd2" y="hd2"/>
                </a:cxn>
                <a:cxn ang="5400000">
                  <a:pos x="wd2" y="hd2"/>
                </a:cxn>
                <a:cxn ang="10800000">
                  <a:pos x="wd2" y="hd2"/>
                </a:cxn>
                <a:cxn ang="16200000">
                  <a:pos x="wd2" y="hd2"/>
                </a:cxn>
              </a:cxnLst>
              <a:rect l="0" t="0" r="r" b="b"/>
              <a:pathLst>
                <a:path w="20942" h="21597" extrusionOk="0">
                  <a:moveTo>
                    <a:pt x="8563" y="0"/>
                  </a:moveTo>
                  <a:cubicBezTo>
                    <a:pt x="10027" y="-3"/>
                    <a:pt x="12311" y="423"/>
                    <a:pt x="12311" y="1065"/>
                  </a:cubicBezTo>
                  <a:cubicBezTo>
                    <a:pt x="12311" y="1707"/>
                    <a:pt x="12132" y="1985"/>
                    <a:pt x="11954" y="2193"/>
                  </a:cubicBezTo>
                  <a:cubicBezTo>
                    <a:pt x="11775" y="2401"/>
                    <a:pt x="11537" y="2367"/>
                    <a:pt x="11537" y="2367"/>
                  </a:cubicBezTo>
                  <a:cubicBezTo>
                    <a:pt x="11537" y="2367"/>
                    <a:pt x="11597" y="2801"/>
                    <a:pt x="11121" y="2905"/>
                  </a:cubicBezTo>
                  <a:cubicBezTo>
                    <a:pt x="10645" y="3009"/>
                    <a:pt x="10526" y="3043"/>
                    <a:pt x="10526" y="3182"/>
                  </a:cubicBezTo>
                  <a:cubicBezTo>
                    <a:pt x="10526" y="3321"/>
                    <a:pt x="10823" y="3425"/>
                    <a:pt x="11240" y="3564"/>
                  </a:cubicBezTo>
                  <a:cubicBezTo>
                    <a:pt x="11656" y="3703"/>
                    <a:pt x="13442" y="3859"/>
                    <a:pt x="14393" y="3963"/>
                  </a:cubicBezTo>
                  <a:cubicBezTo>
                    <a:pt x="15346" y="4067"/>
                    <a:pt x="16119" y="4241"/>
                    <a:pt x="16654" y="4588"/>
                  </a:cubicBezTo>
                  <a:cubicBezTo>
                    <a:pt x="17190" y="4935"/>
                    <a:pt x="17963" y="5369"/>
                    <a:pt x="18975" y="5664"/>
                  </a:cubicBezTo>
                  <a:cubicBezTo>
                    <a:pt x="19986" y="5959"/>
                    <a:pt x="21236" y="6427"/>
                    <a:pt x="20879" y="6878"/>
                  </a:cubicBezTo>
                  <a:cubicBezTo>
                    <a:pt x="20522" y="7329"/>
                    <a:pt x="18380" y="7676"/>
                    <a:pt x="17190" y="7486"/>
                  </a:cubicBezTo>
                  <a:cubicBezTo>
                    <a:pt x="16000" y="7295"/>
                    <a:pt x="15524" y="7277"/>
                    <a:pt x="15524" y="7277"/>
                  </a:cubicBezTo>
                  <a:cubicBezTo>
                    <a:pt x="15524" y="7277"/>
                    <a:pt x="16297" y="8266"/>
                    <a:pt x="16654" y="9255"/>
                  </a:cubicBezTo>
                  <a:cubicBezTo>
                    <a:pt x="17011" y="10245"/>
                    <a:pt x="17963" y="11199"/>
                    <a:pt x="17428" y="11286"/>
                  </a:cubicBezTo>
                  <a:cubicBezTo>
                    <a:pt x="16893" y="11372"/>
                    <a:pt x="16119" y="11477"/>
                    <a:pt x="16119" y="11477"/>
                  </a:cubicBezTo>
                  <a:cubicBezTo>
                    <a:pt x="16119" y="11477"/>
                    <a:pt x="15958" y="12874"/>
                    <a:pt x="15107" y="14083"/>
                  </a:cubicBezTo>
                  <a:cubicBezTo>
                    <a:pt x="14257" y="15292"/>
                    <a:pt x="13947" y="15840"/>
                    <a:pt x="13838" y="16560"/>
                  </a:cubicBezTo>
                  <a:cubicBezTo>
                    <a:pt x="13728" y="17279"/>
                    <a:pt x="13454" y="17807"/>
                    <a:pt x="13673" y="18111"/>
                  </a:cubicBezTo>
                  <a:cubicBezTo>
                    <a:pt x="13893" y="18415"/>
                    <a:pt x="15318" y="19006"/>
                    <a:pt x="16141" y="19118"/>
                  </a:cubicBezTo>
                  <a:cubicBezTo>
                    <a:pt x="16963" y="19230"/>
                    <a:pt x="18444" y="19230"/>
                    <a:pt x="19047" y="19310"/>
                  </a:cubicBezTo>
                  <a:cubicBezTo>
                    <a:pt x="19650" y="19390"/>
                    <a:pt x="20089" y="19614"/>
                    <a:pt x="18718" y="19678"/>
                  </a:cubicBezTo>
                  <a:cubicBezTo>
                    <a:pt x="17347" y="19742"/>
                    <a:pt x="14770" y="19630"/>
                    <a:pt x="14112" y="19566"/>
                  </a:cubicBezTo>
                  <a:cubicBezTo>
                    <a:pt x="13454" y="19502"/>
                    <a:pt x="12412" y="19358"/>
                    <a:pt x="12412" y="19358"/>
                  </a:cubicBezTo>
                  <a:cubicBezTo>
                    <a:pt x="12412" y="19358"/>
                    <a:pt x="12741" y="19598"/>
                    <a:pt x="11261" y="19598"/>
                  </a:cubicBezTo>
                  <a:cubicBezTo>
                    <a:pt x="9780" y="19598"/>
                    <a:pt x="9506" y="19566"/>
                    <a:pt x="9451" y="19294"/>
                  </a:cubicBezTo>
                  <a:cubicBezTo>
                    <a:pt x="9397" y="19022"/>
                    <a:pt x="9451" y="18655"/>
                    <a:pt x="9232" y="18463"/>
                  </a:cubicBezTo>
                  <a:cubicBezTo>
                    <a:pt x="9012" y="18271"/>
                    <a:pt x="10109" y="17775"/>
                    <a:pt x="9561" y="17503"/>
                  </a:cubicBezTo>
                  <a:cubicBezTo>
                    <a:pt x="9012" y="17231"/>
                    <a:pt x="8464" y="16528"/>
                    <a:pt x="8958" y="16112"/>
                  </a:cubicBezTo>
                  <a:cubicBezTo>
                    <a:pt x="9451" y="15696"/>
                    <a:pt x="8793" y="15281"/>
                    <a:pt x="8958" y="15009"/>
                  </a:cubicBezTo>
                  <a:cubicBezTo>
                    <a:pt x="9122" y="14737"/>
                    <a:pt x="9341" y="14369"/>
                    <a:pt x="9341" y="13953"/>
                  </a:cubicBezTo>
                  <a:cubicBezTo>
                    <a:pt x="9341" y="13538"/>
                    <a:pt x="9287" y="13234"/>
                    <a:pt x="9287" y="13234"/>
                  </a:cubicBezTo>
                  <a:cubicBezTo>
                    <a:pt x="9287" y="13234"/>
                    <a:pt x="8245" y="14801"/>
                    <a:pt x="7971" y="15217"/>
                  </a:cubicBezTo>
                  <a:cubicBezTo>
                    <a:pt x="7696" y="15632"/>
                    <a:pt x="7258" y="17119"/>
                    <a:pt x="7258" y="17567"/>
                  </a:cubicBezTo>
                  <a:cubicBezTo>
                    <a:pt x="7258" y="18015"/>
                    <a:pt x="6107" y="18623"/>
                    <a:pt x="6052" y="19022"/>
                  </a:cubicBezTo>
                  <a:cubicBezTo>
                    <a:pt x="5997" y="19422"/>
                    <a:pt x="5942" y="19662"/>
                    <a:pt x="5558" y="19662"/>
                  </a:cubicBezTo>
                  <a:cubicBezTo>
                    <a:pt x="5174" y="19662"/>
                    <a:pt x="5942" y="20110"/>
                    <a:pt x="6216" y="20462"/>
                  </a:cubicBezTo>
                  <a:cubicBezTo>
                    <a:pt x="6490" y="20813"/>
                    <a:pt x="7313" y="21597"/>
                    <a:pt x="5723" y="21597"/>
                  </a:cubicBezTo>
                  <a:cubicBezTo>
                    <a:pt x="4132" y="21597"/>
                    <a:pt x="2323" y="21405"/>
                    <a:pt x="2268" y="20909"/>
                  </a:cubicBezTo>
                  <a:cubicBezTo>
                    <a:pt x="2213" y="20414"/>
                    <a:pt x="2432" y="19982"/>
                    <a:pt x="1994" y="19790"/>
                  </a:cubicBezTo>
                  <a:cubicBezTo>
                    <a:pt x="1555" y="19598"/>
                    <a:pt x="1500" y="19182"/>
                    <a:pt x="1555" y="18927"/>
                  </a:cubicBezTo>
                  <a:cubicBezTo>
                    <a:pt x="1610" y="18671"/>
                    <a:pt x="1336" y="18239"/>
                    <a:pt x="1555" y="17695"/>
                  </a:cubicBezTo>
                  <a:cubicBezTo>
                    <a:pt x="1775" y="17152"/>
                    <a:pt x="1775" y="16240"/>
                    <a:pt x="2213" y="15552"/>
                  </a:cubicBezTo>
                  <a:cubicBezTo>
                    <a:pt x="2652" y="14865"/>
                    <a:pt x="2761" y="13809"/>
                    <a:pt x="2981" y="12978"/>
                  </a:cubicBezTo>
                  <a:cubicBezTo>
                    <a:pt x="3200" y="12146"/>
                    <a:pt x="3365" y="11730"/>
                    <a:pt x="3090" y="11603"/>
                  </a:cubicBezTo>
                  <a:cubicBezTo>
                    <a:pt x="2816" y="11475"/>
                    <a:pt x="1172" y="11363"/>
                    <a:pt x="733" y="11331"/>
                  </a:cubicBezTo>
                  <a:cubicBezTo>
                    <a:pt x="294" y="11299"/>
                    <a:pt x="1281" y="10435"/>
                    <a:pt x="1610" y="9716"/>
                  </a:cubicBezTo>
                  <a:cubicBezTo>
                    <a:pt x="1939" y="8996"/>
                    <a:pt x="2542" y="8564"/>
                    <a:pt x="2871" y="8053"/>
                  </a:cubicBezTo>
                  <a:cubicBezTo>
                    <a:pt x="3200" y="7541"/>
                    <a:pt x="3200" y="7301"/>
                    <a:pt x="2487" y="6933"/>
                  </a:cubicBezTo>
                  <a:cubicBezTo>
                    <a:pt x="1775" y="6565"/>
                    <a:pt x="897" y="6326"/>
                    <a:pt x="513" y="5494"/>
                  </a:cubicBezTo>
                  <a:cubicBezTo>
                    <a:pt x="130" y="4663"/>
                    <a:pt x="-364" y="4119"/>
                    <a:pt x="404" y="3911"/>
                  </a:cubicBezTo>
                  <a:cubicBezTo>
                    <a:pt x="1172" y="3703"/>
                    <a:pt x="2652" y="3815"/>
                    <a:pt x="3748" y="3559"/>
                  </a:cubicBezTo>
                  <a:cubicBezTo>
                    <a:pt x="4845" y="3303"/>
                    <a:pt x="5010" y="3015"/>
                    <a:pt x="5503" y="2983"/>
                  </a:cubicBezTo>
                  <a:cubicBezTo>
                    <a:pt x="5997" y="2951"/>
                    <a:pt x="6106" y="2920"/>
                    <a:pt x="6106" y="2744"/>
                  </a:cubicBezTo>
                  <a:cubicBezTo>
                    <a:pt x="6106" y="2568"/>
                    <a:pt x="5942" y="2392"/>
                    <a:pt x="5942" y="2392"/>
                  </a:cubicBezTo>
                  <a:cubicBezTo>
                    <a:pt x="5942" y="2392"/>
                    <a:pt x="5174" y="2248"/>
                    <a:pt x="5010" y="2024"/>
                  </a:cubicBezTo>
                  <a:cubicBezTo>
                    <a:pt x="4845" y="1800"/>
                    <a:pt x="4681" y="1240"/>
                    <a:pt x="4900" y="857"/>
                  </a:cubicBezTo>
                  <a:cubicBezTo>
                    <a:pt x="5119" y="473"/>
                    <a:pt x="6318" y="5"/>
                    <a:pt x="8563" y="0"/>
                  </a:cubicBezTo>
                  <a:close/>
                </a:path>
              </a:pathLst>
            </a:custGeom>
            <a:solidFill>
              <a:schemeClr val="tx1">
                <a:lumMod val="75000"/>
                <a:lumOff val="25000"/>
              </a:schemeClr>
            </a:solidFill>
            <a:ln w="12700" cap="flat">
              <a:noFill/>
              <a:miter lim="400000"/>
            </a:ln>
            <a:effectLst/>
          </p:spPr>
          <p:txBody>
            <a:bodyPr wrap="square" lIns="38100" tIns="38100" rIns="38100" bIns="3810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sz="3200">
                  <a:solidFill>
                    <a:srgbClr val="FFFFFF"/>
                  </a:solidFill>
                  <a:latin typeface="Helvetica Light"/>
                  <a:ea typeface="Helvetica Light"/>
                  <a:cs typeface="Helvetica Light"/>
                  <a:sym typeface="Helvetica Light"/>
                </a:defRPr>
              </a:pPr>
              <a:endParaRPr kumimoji="0" sz="3200" b="0" i="0" u="none" strike="noStrike" kern="1200" cap="none" spc="0" normalizeH="0" baseline="0" noProof="0">
                <a:ln>
                  <a:noFill/>
                </a:ln>
                <a:solidFill>
                  <a:srgbClr val="FFFFFF"/>
                </a:solidFill>
                <a:effectLst/>
                <a:uLnTx/>
                <a:uFillTx/>
                <a:latin typeface="Helvetica Light"/>
                <a:sym typeface="Helvetica Light"/>
              </a:endParaRPr>
            </a:p>
          </p:txBody>
        </p:sp>
        <p:sp>
          <p:nvSpPr>
            <p:cNvPr id="79" name="Shape 1034"/>
            <p:cNvSpPr/>
            <p:nvPr/>
          </p:nvSpPr>
          <p:spPr>
            <a:xfrm>
              <a:off x="6044928" y="3266536"/>
              <a:ext cx="152772" cy="118030"/>
            </a:xfrm>
            <a:custGeom>
              <a:avLst/>
              <a:gdLst/>
              <a:ahLst/>
              <a:cxnLst>
                <a:cxn ang="0">
                  <a:pos x="wd2" y="hd2"/>
                </a:cxn>
                <a:cxn ang="5400000">
                  <a:pos x="wd2" y="hd2"/>
                </a:cxn>
                <a:cxn ang="10800000">
                  <a:pos x="wd2" y="hd2"/>
                </a:cxn>
                <a:cxn ang="16200000">
                  <a:pos x="wd2" y="hd2"/>
                </a:cxn>
              </a:cxnLst>
              <a:rect l="0" t="0" r="r" b="b"/>
              <a:pathLst>
                <a:path w="21600" h="21600" extrusionOk="0">
                  <a:moveTo>
                    <a:pt x="20143" y="9828"/>
                  </a:moveTo>
                  <a:cubicBezTo>
                    <a:pt x="20503" y="10692"/>
                    <a:pt x="21004" y="11543"/>
                    <a:pt x="21600" y="12462"/>
                  </a:cubicBezTo>
                  <a:cubicBezTo>
                    <a:pt x="20797" y="15394"/>
                    <a:pt x="20629" y="18810"/>
                    <a:pt x="20550" y="21600"/>
                  </a:cubicBezTo>
                  <a:cubicBezTo>
                    <a:pt x="17285" y="18886"/>
                    <a:pt x="18957" y="12766"/>
                    <a:pt x="16102" y="12414"/>
                  </a:cubicBezTo>
                  <a:cubicBezTo>
                    <a:pt x="13346" y="12074"/>
                    <a:pt x="12988" y="13608"/>
                    <a:pt x="12526" y="15998"/>
                  </a:cubicBezTo>
                  <a:cubicBezTo>
                    <a:pt x="12064" y="18387"/>
                    <a:pt x="11785" y="20178"/>
                    <a:pt x="11785" y="20178"/>
                  </a:cubicBezTo>
                  <a:cubicBezTo>
                    <a:pt x="11785" y="20178"/>
                    <a:pt x="2700" y="7597"/>
                    <a:pt x="0" y="3147"/>
                  </a:cubicBezTo>
                  <a:cubicBezTo>
                    <a:pt x="1311" y="2680"/>
                    <a:pt x="1742" y="2046"/>
                    <a:pt x="1827" y="0"/>
                  </a:cubicBezTo>
                  <a:cubicBezTo>
                    <a:pt x="4847" y="4160"/>
                    <a:pt x="12262" y="11667"/>
                    <a:pt x="15756" y="11667"/>
                  </a:cubicBezTo>
                  <a:cubicBezTo>
                    <a:pt x="17415" y="11667"/>
                    <a:pt x="18853" y="10951"/>
                    <a:pt x="20143" y="9828"/>
                  </a:cubicBezTo>
                  <a:close/>
                </a:path>
              </a:pathLst>
            </a:custGeom>
            <a:solidFill>
              <a:srgbClr val="FFFFFF"/>
            </a:solidFill>
            <a:ln w="12700" cap="flat">
              <a:noFill/>
              <a:miter lim="400000"/>
            </a:ln>
            <a:effectLst/>
          </p:spPr>
          <p:txBody>
            <a:bodyPr wrap="square" lIns="38100" tIns="38100" rIns="38100" bIns="3810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sz="3100" b="1">
                  <a:latin typeface="Kontrapunkt Bob Bold"/>
                  <a:ea typeface="Kontrapunkt Bob Bold"/>
                  <a:cs typeface="Kontrapunkt Bob Bold"/>
                  <a:sym typeface="Kontrapunkt Bob Bold"/>
                </a:defRPr>
              </a:pPr>
              <a:endParaRPr kumimoji="0" sz="3100" b="1" i="0" u="none" strike="noStrike" kern="1200" cap="none" spc="0" normalizeH="0" baseline="0" noProof="0">
                <a:ln>
                  <a:noFill/>
                </a:ln>
                <a:solidFill>
                  <a:prstClr val="black"/>
                </a:solidFill>
                <a:effectLst/>
                <a:uLnTx/>
                <a:uFillTx/>
                <a:latin typeface="Kontrapunkt Bob Bold"/>
                <a:sym typeface="Kontrapunkt Bob Bold"/>
              </a:endParaRPr>
            </a:p>
          </p:txBody>
        </p:sp>
        <p:sp>
          <p:nvSpPr>
            <p:cNvPr id="80" name="Shape 1035"/>
            <p:cNvSpPr/>
            <p:nvPr/>
          </p:nvSpPr>
          <p:spPr>
            <a:xfrm>
              <a:off x="6204036" y="3584752"/>
              <a:ext cx="63807" cy="88944"/>
            </a:xfrm>
            <a:custGeom>
              <a:avLst/>
              <a:gdLst/>
              <a:ahLst/>
              <a:cxnLst>
                <a:cxn ang="0">
                  <a:pos x="wd2" y="hd2"/>
                </a:cxn>
                <a:cxn ang="5400000">
                  <a:pos x="wd2" y="hd2"/>
                </a:cxn>
                <a:cxn ang="10800000">
                  <a:pos x="wd2" y="hd2"/>
                </a:cxn>
                <a:cxn ang="16200000">
                  <a:pos x="wd2" y="hd2"/>
                </a:cxn>
              </a:cxnLst>
              <a:rect l="0" t="0" r="r" b="b"/>
              <a:pathLst>
                <a:path w="20108" h="21600" extrusionOk="0">
                  <a:moveTo>
                    <a:pt x="11314" y="594"/>
                  </a:moveTo>
                  <a:lnTo>
                    <a:pt x="0" y="0"/>
                  </a:lnTo>
                  <a:cubicBezTo>
                    <a:pt x="0" y="0"/>
                    <a:pt x="10284" y="5549"/>
                    <a:pt x="10284" y="11495"/>
                  </a:cubicBezTo>
                  <a:cubicBezTo>
                    <a:pt x="10284" y="17438"/>
                    <a:pt x="9772" y="20013"/>
                    <a:pt x="9772" y="20013"/>
                  </a:cubicBezTo>
                  <a:lnTo>
                    <a:pt x="18772" y="21600"/>
                  </a:lnTo>
                  <a:cubicBezTo>
                    <a:pt x="18772" y="21600"/>
                    <a:pt x="21600" y="15655"/>
                    <a:pt x="19026" y="9907"/>
                  </a:cubicBezTo>
                  <a:cubicBezTo>
                    <a:pt x="16457" y="4162"/>
                    <a:pt x="13629" y="2575"/>
                    <a:pt x="11314" y="594"/>
                  </a:cubicBezTo>
                  <a:close/>
                </a:path>
              </a:pathLst>
            </a:custGeom>
            <a:solidFill>
              <a:srgbClr val="FFFFFF"/>
            </a:solidFill>
            <a:ln w="12700" cap="flat">
              <a:noFill/>
              <a:miter lim="400000"/>
            </a:ln>
            <a:effectLst/>
          </p:spPr>
          <p:txBody>
            <a:bodyPr wrap="square" lIns="38100" tIns="38100" rIns="38100" bIns="3810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sz="3100" b="1">
                  <a:latin typeface="Kontrapunkt Bob Bold"/>
                  <a:ea typeface="Kontrapunkt Bob Bold"/>
                  <a:cs typeface="Kontrapunkt Bob Bold"/>
                  <a:sym typeface="Kontrapunkt Bob Bold"/>
                </a:defRPr>
              </a:pPr>
              <a:endParaRPr kumimoji="0" sz="3100" b="1" i="0" u="none" strike="noStrike" kern="1200" cap="none" spc="0" normalizeH="0" baseline="0" noProof="0">
                <a:ln>
                  <a:noFill/>
                </a:ln>
                <a:solidFill>
                  <a:prstClr val="black"/>
                </a:solidFill>
                <a:effectLst/>
                <a:uLnTx/>
                <a:uFillTx/>
                <a:latin typeface="Kontrapunkt Bob Bold"/>
                <a:sym typeface="Kontrapunkt Bob Bold"/>
              </a:endParaRPr>
            </a:p>
          </p:txBody>
        </p:sp>
        <p:sp>
          <p:nvSpPr>
            <p:cNvPr id="81" name="Shape 1036"/>
            <p:cNvSpPr/>
            <p:nvPr/>
          </p:nvSpPr>
          <p:spPr>
            <a:xfrm>
              <a:off x="6243813" y="3793582"/>
              <a:ext cx="27989" cy="76476"/>
            </a:xfrm>
            <a:custGeom>
              <a:avLst/>
              <a:gdLst/>
              <a:ahLst/>
              <a:cxnLst>
                <a:cxn ang="0">
                  <a:pos x="wd2" y="hd2"/>
                </a:cxn>
                <a:cxn ang="5400000">
                  <a:pos x="wd2" y="hd2"/>
                </a:cxn>
                <a:cxn ang="10800000">
                  <a:pos x="wd2" y="hd2"/>
                </a:cxn>
                <a:cxn ang="16200000">
                  <a:pos x="wd2" y="hd2"/>
                </a:cxn>
              </a:cxnLst>
              <a:rect l="0" t="0" r="r" b="b"/>
              <a:pathLst>
                <a:path w="21600" h="21600" extrusionOk="0">
                  <a:moveTo>
                    <a:pt x="6479" y="0"/>
                  </a:moveTo>
                  <a:cubicBezTo>
                    <a:pt x="6479" y="0"/>
                    <a:pt x="2878" y="12381"/>
                    <a:pt x="1439" y="16334"/>
                  </a:cubicBezTo>
                  <a:cubicBezTo>
                    <a:pt x="0" y="20286"/>
                    <a:pt x="0" y="21600"/>
                    <a:pt x="0" y="21600"/>
                  </a:cubicBezTo>
                  <a:lnTo>
                    <a:pt x="21600" y="20286"/>
                  </a:lnTo>
                  <a:cubicBezTo>
                    <a:pt x="21600" y="20286"/>
                    <a:pt x="16556" y="10275"/>
                    <a:pt x="6479" y="0"/>
                  </a:cubicBezTo>
                  <a:close/>
                </a:path>
              </a:pathLst>
            </a:custGeom>
            <a:solidFill>
              <a:srgbClr val="FFFFFF"/>
            </a:solidFill>
            <a:ln w="12700" cap="flat">
              <a:noFill/>
              <a:miter lim="400000"/>
            </a:ln>
            <a:effectLst/>
          </p:spPr>
          <p:txBody>
            <a:bodyPr wrap="square" lIns="38100" tIns="38100" rIns="38100" bIns="3810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sz="3100" b="1">
                  <a:latin typeface="Kontrapunkt Bob Bold"/>
                  <a:ea typeface="Kontrapunkt Bob Bold"/>
                  <a:cs typeface="Kontrapunkt Bob Bold"/>
                  <a:sym typeface="Kontrapunkt Bob Bold"/>
                </a:defRPr>
              </a:pPr>
              <a:endParaRPr kumimoji="0" sz="3100" b="1" i="0" u="none" strike="noStrike" kern="1200" cap="none" spc="0" normalizeH="0" baseline="0" noProof="0">
                <a:ln>
                  <a:noFill/>
                </a:ln>
                <a:solidFill>
                  <a:prstClr val="black"/>
                </a:solidFill>
                <a:effectLst/>
                <a:uLnTx/>
                <a:uFillTx/>
                <a:latin typeface="Kontrapunkt Bob Bold"/>
                <a:sym typeface="Kontrapunkt Bob Bold"/>
              </a:endParaRPr>
            </a:p>
          </p:txBody>
        </p:sp>
      </p:grpSp>
      <p:sp>
        <p:nvSpPr>
          <p:cNvPr id="82" name="TextBox 44"/>
          <p:cNvSpPr txBox="1"/>
          <p:nvPr/>
        </p:nvSpPr>
        <p:spPr>
          <a:xfrm>
            <a:off x="10201202" y="2888231"/>
            <a:ext cx="903651" cy="377667"/>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sz="1400" b="1" i="0" u="none" strike="noStrike" kern="1200" cap="none" spc="0" normalizeH="0" baseline="0" noProof="0" dirty="0">
                <a:ln>
                  <a:noFill/>
                </a:ln>
                <a:solidFill>
                  <a:prstClr val="white"/>
                </a:solidFill>
                <a:effectLst/>
                <a:uLnTx/>
                <a:uFillTx/>
                <a:latin typeface="Raleway" pitchFamily="34" charset="0"/>
                <a:ea typeface="Fira Sans SemiBold Italic" panose="00000700000000000000" pitchFamily="50" charset="0"/>
                <a:cs typeface="Clear Sans" panose="020B0503030202020304" pitchFamily="34" charset="0"/>
              </a:rPr>
              <a:t>Investor</a:t>
            </a:r>
          </a:p>
        </p:txBody>
      </p:sp>
      <p:sp>
        <p:nvSpPr>
          <p:cNvPr id="83" name="TextBox 20"/>
          <p:cNvSpPr txBox="1"/>
          <p:nvPr/>
        </p:nvSpPr>
        <p:spPr>
          <a:xfrm>
            <a:off x="7262490" y="1093173"/>
            <a:ext cx="2059506" cy="377667"/>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sz="1400" b="1" i="0" u="none" strike="noStrike" kern="1200" cap="none" spc="0" normalizeH="0" baseline="0" noProof="0" dirty="0">
                <a:ln>
                  <a:noFill/>
                </a:ln>
                <a:solidFill>
                  <a:prstClr val="black">
                    <a:lumMod val="65000"/>
                    <a:lumOff val="35000"/>
                  </a:prstClr>
                </a:solidFill>
                <a:effectLst/>
                <a:uLnTx/>
                <a:uFillTx/>
                <a:latin typeface="Raleway" pitchFamily="34" charset="0"/>
                <a:ea typeface="Fira Sans SemiBold Italic" panose="00000700000000000000" pitchFamily="50" charset="0"/>
                <a:cs typeface="Clear Sans" panose="020B0503030202020304" pitchFamily="34" charset="0"/>
              </a:rPr>
              <a:t>Building warehousing</a:t>
            </a:r>
          </a:p>
        </p:txBody>
      </p:sp>
      <p:sp>
        <p:nvSpPr>
          <p:cNvPr id="84" name="TextBox 20"/>
          <p:cNvSpPr txBox="1"/>
          <p:nvPr/>
        </p:nvSpPr>
        <p:spPr>
          <a:xfrm>
            <a:off x="7310357" y="3355680"/>
            <a:ext cx="1762753" cy="377667"/>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sz="1400" b="1" i="0" u="none" strike="noStrike" kern="1200" cap="none" spc="0" normalizeH="0" baseline="0" noProof="0" dirty="0">
                <a:ln>
                  <a:noFill/>
                </a:ln>
                <a:solidFill>
                  <a:prstClr val="black">
                    <a:lumMod val="65000"/>
                    <a:lumOff val="35000"/>
                  </a:prstClr>
                </a:solidFill>
                <a:effectLst/>
                <a:uLnTx/>
                <a:uFillTx/>
                <a:latin typeface="Raleway" pitchFamily="34" charset="0"/>
                <a:ea typeface="Fira Sans SemiBold Italic" panose="00000700000000000000" pitchFamily="50" charset="0"/>
                <a:cs typeface="Clear Sans" panose="020B0503030202020304" pitchFamily="34" charset="0"/>
              </a:rPr>
              <a:t>Building factory</a:t>
            </a:r>
          </a:p>
        </p:txBody>
      </p:sp>
      <p:sp>
        <p:nvSpPr>
          <p:cNvPr id="85" name="TextBox 20"/>
          <p:cNvSpPr txBox="1"/>
          <p:nvPr/>
        </p:nvSpPr>
        <p:spPr>
          <a:xfrm>
            <a:off x="7323061" y="6090618"/>
            <a:ext cx="1943231" cy="377667"/>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sz="1400" b="1" i="0" u="none" strike="noStrike" kern="1200" cap="none" spc="0" normalizeH="0" baseline="0" noProof="0" dirty="0">
                <a:ln>
                  <a:noFill/>
                </a:ln>
                <a:solidFill>
                  <a:prstClr val="black">
                    <a:lumMod val="65000"/>
                    <a:lumOff val="35000"/>
                  </a:prstClr>
                </a:solidFill>
                <a:effectLst/>
                <a:uLnTx/>
                <a:uFillTx/>
                <a:latin typeface="Raleway" pitchFamily="34" charset="0"/>
                <a:ea typeface="Fira Sans SemiBold Italic" panose="00000700000000000000" pitchFamily="50" charset="0"/>
                <a:cs typeface="Clear Sans" panose="020B0503030202020304" pitchFamily="34" charset="0"/>
              </a:rPr>
              <a:t>Hiring local people</a:t>
            </a:r>
          </a:p>
        </p:txBody>
      </p:sp>
      <p:grpSp>
        <p:nvGrpSpPr>
          <p:cNvPr id="86" name="Group 33"/>
          <p:cNvGrpSpPr/>
          <p:nvPr/>
        </p:nvGrpSpPr>
        <p:grpSpPr>
          <a:xfrm>
            <a:off x="4721441" y="2494383"/>
            <a:ext cx="2623904" cy="2626022"/>
            <a:chOff x="4384327" y="3450941"/>
            <a:chExt cx="3423346" cy="3426109"/>
          </a:xfrm>
          <a:solidFill>
            <a:schemeClr val="bg1">
              <a:lumMod val="85000"/>
            </a:schemeClr>
          </a:solidFill>
        </p:grpSpPr>
        <p:sp>
          <p:nvSpPr>
            <p:cNvPr id="87" name="Freeform 5"/>
            <p:cNvSpPr>
              <a:spLocks noEditPoints="1"/>
            </p:cNvSpPr>
            <p:nvPr/>
          </p:nvSpPr>
          <p:spPr bwMode="auto">
            <a:xfrm>
              <a:off x="4384327" y="3450941"/>
              <a:ext cx="3423346" cy="3426109"/>
            </a:xfrm>
            <a:custGeom>
              <a:avLst/>
              <a:gdLst>
                <a:gd name="T0" fmla="*/ 523 w 1046"/>
                <a:gd name="T1" fmla="*/ 1016 h 1047"/>
                <a:gd name="T2" fmla="*/ 31 w 1046"/>
                <a:gd name="T3" fmla="*/ 524 h 1047"/>
                <a:gd name="T4" fmla="*/ 523 w 1046"/>
                <a:gd name="T5" fmla="*/ 32 h 1047"/>
                <a:gd name="T6" fmla="*/ 1015 w 1046"/>
                <a:gd name="T7" fmla="*/ 524 h 1047"/>
                <a:gd name="T8" fmla="*/ 523 w 1046"/>
                <a:gd name="T9" fmla="*/ 1016 h 1047"/>
                <a:gd name="T10" fmla="*/ 523 w 1046"/>
                <a:gd name="T11" fmla="*/ 0 h 1047"/>
                <a:gd name="T12" fmla="*/ 0 w 1046"/>
                <a:gd name="T13" fmla="*/ 524 h 1047"/>
                <a:gd name="T14" fmla="*/ 523 w 1046"/>
                <a:gd name="T15" fmla="*/ 1047 h 1047"/>
                <a:gd name="T16" fmla="*/ 1046 w 1046"/>
                <a:gd name="T17" fmla="*/ 524 h 1047"/>
                <a:gd name="T18" fmla="*/ 523 w 1046"/>
                <a:gd name="T1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6" h="1047">
                  <a:moveTo>
                    <a:pt x="523" y="1016"/>
                  </a:moveTo>
                  <a:cubicBezTo>
                    <a:pt x="251" y="1016"/>
                    <a:pt x="31" y="796"/>
                    <a:pt x="31" y="524"/>
                  </a:cubicBezTo>
                  <a:cubicBezTo>
                    <a:pt x="31" y="252"/>
                    <a:pt x="251" y="32"/>
                    <a:pt x="523" y="32"/>
                  </a:cubicBezTo>
                  <a:cubicBezTo>
                    <a:pt x="795" y="32"/>
                    <a:pt x="1015" y="252"/>
                    <a:pt x="1015" y="524"/>
                  </a:cubicBezTo>
                  <a:cubicBezTo>
                    <a:pt x="1015" y="796"/>
                    <a:pt x="795" y="1016"/>
                    <a:pt x="523" y="1016"/>
                  </a:cubicBezTo>
                  <a:moveTo>
                    <a:pt x="523" y="0"/>
                  </a:moveTo>
                  <a:cubicBezTo>
                    <a:pt x="234" y="0"/>
                    <a:pt x="0" y="235"/>
                    <a:pt x="0" y="524"/>
                  </a:cubicBezTo>
                  <a:cubicBezTo>
                    <a:pt x="0" y="813"/>
                    <a:pt x="234" y="1047"/>
                    <a:pt x="523" y="1047"/>
                  </a:cubicBezTo>
                  <a:cubicBezTo>
                    <a:pt x="812" y="1047"/>
                    <a:pt x="1046" y="813"/>
                    <a:pt x="1046" y="524"/>
                  </a:cubicBezTo>
                  <a:cubicBezTo>
                    <a:pt x="1046" y="235"/>
                    <a:pt x="812" y="0"/>
                    <a:pt x="523" y="0"/>
                  </a:cubicBezTo>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88" name="Freeform 6"/>
            <p:cNvSpPr>
              <a:spLocks noEditPoints="1"/>
            </p:cNvSpPr>
            <p:nvPr/>
          </p:nvSpPr>
          <p:spPr bwMode="auto">
            <a:xfrm>
              <a:off x="4583263" y="3654021"/>
              <a:ext cx="3024095" cy="3024095"/>
            </a:xfrm>
            <a:custGeom>
              <a:avLst/>
              <a:gdLst>
                <a:gd name="T0" fmla="*/ 462 w 924"/>
                <a:gd name="T1" fmla="*/ 891 h 924"/>
                <a:gd name="T2" fmla="*/ 32 w 924"/>
                <a:gd name="T3" fmla="*/ 462 h 924"/>
                <a:gd name="T4" fmla="*/ 462 w 924"/>
                <a:gd name="T5" fmla="*/ 32 h 924"/>
                <a:gd name="T6" fmla="*/ 892 w 924"/>
                <a:gd name="T7" fmla="*/ 462 h 924"/>
                <a:gd name="T8" fmla="*/ 462 w 924"/>
                <a:gd name="T9" fmla="*/ 891 h 924"/>
                <a:gd name="T10" fmla="*/ 462 w 924"/>
                <a:gd name="T11" fmla="*/ 0 h 924"/>
                <a:gd name="T12" fmla="*/ 0 w 924"/>
                <a:gd name="T13" fmla="*/ 462 h 924"/>
                <a:gd name="T14" fmla="*/ 462 w 924"/>
                <a:gd name="T15" fmla="*/ 924 h 924"/>
                <a:gd name="T16" fmla="*/ 924 w 924"/>
                <a:gd name="T17" fmla="*/ 462 h 924"/>
                <a:gd name="T18" fmla="*/ 462 w 924"/>
                <a:gd name="T19" fmla="*/ 0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4" h="924">
                  <a:moveTo>
                    <a:pt x="462" y="891"/>
                  </a:moveTo>
                  <a:cubicBezTo>
                    <a:pt x="225" y="891"/>
                    <a:pt x="32" y="699"/>
                    <a:pt x="32" y="462"/>
                  </a:cubicBezTo>
                  <a:cubicBezTo>
                    <a:pt x="32" y="225"/>
                    <a:pt x="225" y="32"/>
                    <a:pt x="462" y="32"/>
                  </a:cubicBezTo>
                  <a:cubicBezTo>
                    <a:pt x="699" y="32"/>
                    <a:pt x="892" y="225"/>
                    <a:pt x="892" y="462"/>
                  </a:cubicBezTo>
                  <a:cubicBezTo>
                    <a:pt x="892" y="699"/>
                    <a:pt x="699" y="891"/>
                    <a:pt x="462" y="891"/>
                  </a:cubicBezTo>
                  <a:moveTo>
                    <a:pt x="462" y="0"/>
                  </a:moveTo>
                  <a:cubicBezTo>
                    <a:pt x="207" y="0"/>
                    <a:pt x="0" y="207"/>
                    <a:pt x="0" y="462"/>
                  </a:cubicBezTo>
                  <a:cubicBezTo>
                    <a:pt x="0" y="717"/>
                    <a:pt x="207" y="924"/>
                    <a:pt x="462" y="924"/>
                  </a:cubicBezTo>
                  <a:cubicBezTo>
                    <a:pt x="717" y="924"/>
                    <a:pt x="924" y="717"/>
                    <a:pt x="924" y="462"/>
                  </a:cubicBezTo>
                  <a:cubicBezTo>
                    <a:pt x="924" y="207"/>
                    <a:pt x="717" y="0"/>
                    <a:pt x="462" y="0"/>
                  </a:cubicBezTo>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89" name="Freeform 7"/>
            <p:cNvSpPr>
              <a:spLocks noEditPoints="1"/>
            </p:cNvSpPr>
            <p:nvPr/>
          </p:nvSpPr>
          <p:spPr bwMode="auto">
            <a:xfrm>
              <a:off x="4793250" y="3864008"/>
              <a:ext cx="2605501" cy="2604120"/>
            </a:xfrm>
            <a:custGeom>
              <a:avLst/>
              <a:gdLst>
                <a:gd name="T0" fmla="*/ 398 w 796"/>
                <a:gd name="T1" fmla="*/ 765 h 796"/>
                <a:gd name="T2" fmla="*/ 31 w 796"/>
                <a:gd name="T3" fmla="*/ 398 h 796"/>
                <a:gd name="T4" fmla="*/ 398 w 796"/>
                <a:gd name="T5" fmla="*/ 31 h 796"/>
                <a:gd name="T6" fmla="*/ 765 w 796"/>
                <a:gd name="T7" fmla="*/ 398 h 796"/>
                <a:gd name="T8" fmla="*/ 398 w 796"/>
                <a:gd name="T9" fmla="*/ 765 h 796"/>
                <a:gd name="T10" fmla="*/ 398 w 796"/>
                <a:gd name="T11" fmla="*/ 0 h 796"/>
                <a:gd name="T12" fmla="*/ 0 w 796"/>
                <a:gd name="T13" fmla="*/ 398 h 796"/>
                <a:gd name="T14" fmla="*/ 398 w 796"/>
                <a:gd name="T15" fmla="*/ 796 h 796"/>
                <a:gd name="T16" fmla="*/ 796 w 796"/>
                <a:gd name="T17" fmla="*/ 398 h 796"/>
                <a:gd name="T18" fmla="*/ 398 w 796"/>
                <a:gd name="T19" fmla="*/ 0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6" h="796">
                  <a:moveTo>
                    <a:pt x="398" y="765"/>
                  </a:moveTo>
                  <a:cubicBezTo>
                    <a:pt x="195" y="765"/>
                    <a:pt x="31" y="601"/>
                    <a:pt x="31" y="398"/>
                  </a:cubicBezTo>
                  <a:cubicBezTo>
                    <a:pt x="31" y="195"/>
                    <a:pt x="195" y="31"/>
                    <a:pt x="398" y="31"/>
                  </a:cubicBezTo>
                  <a:cubicBezTo>
                    <a:pt x="601" y="31"/>
                    <a:pt x="765" y="195"/>
                    <a:pt x="765" y="398"/>
                  </a:cubicBezTo>
                  <a:cubicBezTo>
                    <a:pt x="765" y="601"/>
                    <a:pt x="601" y="765"/>
                    <a:pt x="398" y="765"/>
                  </a:cubicBezTo>
                  <a:moveTo>
                    <a:pt x="398" y="0"/>
                  </a:moveTo>
                  <a:cubicBezTo>
                    <a:pt x="178" y="0"/>
                    <a:pt x="0" y="178"/>
                    <a:pt x="0" y="398"/>
                  </a:cubicBezTo>
                  <a:cubicBezTo>
                    <a:pt x="0" y="618"/>
                    <a:pt x="178" y="796"/>
                    <a:pt x="398" y="796"/>
                  </a:cubicBezTo>
                  <a:cubicBezTo>
                    <a:pt x="618" y="796"/>
                    <a:pt x="796" y="618"/>
                    <a:pt x="796" y="398"/>
                  </a:cubicBezTo>
                  <a:cubicBezTo>
                    <a:pt x="796" y="178"/>
                    <a:pt x="618" y="0"/>
                    <a:pt x="398" y="0"/>
                  </a:cubicBezTo>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90" name="Freeform 8"/>
            <p:cNvSpPr>
              <a:spLocks noEditPoints="1"/>
            </p:cNvSpPr>
            <p:nvPr/>
          </p:nvSpPr>
          <p:spPr bwMode="auto">
            <a:xfrm>
              <a:off x="4996330" y="4067088"/>
              <a:ext cx="2199341" cy="2197960"/>
            </a:xfrm>
            <a:custGeom>
              <a:avLst/>
              <a:gdLst>
                <a:gd name="T0" fmla="*/ 336 w 672"/>
                <a:gd name="T1" fmla="*/ 639 h 672"/>
                <a:gd name="T2" fmla="*/ 33 w 672"/>
                <a:gd name="T3" fmla="*/ 336 h 672"/>
                <a:gd name="T4" fmla="*/ 336 w 672"/>
                <a:gd name="T5" fmla="*/ 32 h 672"/>
                <a:gd name="T6" fmla="*/ 640 w 672"/>
                <a:gd name="T7" fmla="*/ 336 h 672"/>
                <a:gd name="T8" fmla="*/ 336 w 672"/>
                <a:gd name="T9" fmla="*/ 639 h 672"/>
                <a:gd name="T10" fmla="*/ 336 w 672"/>
                <a:gd name="T11" fmla="*/ 0 h 672"/>
                <a:gd name="T12" fmla="*/ 0 w 672"/>
                <a:gd name="T13" fmla="*/ 336 h 672"/>
                <a:gd name="T14" fmla="*/ 336 w 672"/>
                <a:gd name="T15" fmla="*/ 672 h 672"/>
                <a:gd name="T16" fmla="*/ 672 w 672"/>
                <a:gd name="T17" fmla="*/ 336 h 672"/>
                <a:gd name="T18" fmla="*/ 336 w 672"/>
                <a:gd name="T19" fmla="*/ 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2" h="672">
                  <a:moveTo>
                    <a:pt x="336" y="639"/>
                  </a:moveTo>
                  <a:cubicBezTo>
                    <a:pt x="168" y="639"/>
                    <a:pt x="33" y="503"/>
                    <a:pt x="33" y="336"/>
                  </a:cubicBezTo>
                  <a:cubicBezTo>
                    <a:pt x="33" y="168"/>
                    <a:pt x="168" y="32"/>
                    <a:pt x="336" y="32"/>
                  </a:cubicBezTo>
                  <a:cubicBezTo>
                    <a:pt x="504" y="32"/>
                    <a:pt x="640" y="168"/>
                    <a:pt x="640" y="336"/>
                  </a:cubicBezTo>
                  <a:cubicBezTo>
                    <a:pt x="640" y="503"/>
                    <a:pt x="504" y="639"/>
                    <a:pt x="336" y="639"/>
                  </a:cubicBezTo>
                  <a:moveTo>
                    <a:pt x="336" y="0"/>
                  </a:moveTo>
                  <a:cubicBezTo>
                    <a:pt x="151" y="0"/>
                    <a:pt x="0" y="150"/>
                    <a:pt x="0" y="336"/>
                  </a:cubicBezTo>
                  <a:cubicBezTo>
                    <a:pt x="0" y="521"/>
                    <a:pt x="151" y="672"/>
                    <a:pt x="336" y="672"/>
                  </a:cubicBezTo>
                  <a:cubicBezTo>
                    <a:pt x="521" y="672"/>
                    <a:pt x="672" y="521"/>
                    <a:pt x="672" y="336"/>
                  </a:cubicBezTo>
                  <a:cubicBezTo>
                    <a:pt x="672" y="150"/>
                    <a:pt x="521" y="0"/>
                    <a:pt x="336" y="0"/>
                  </a:cubicBezTo>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91" name="Freeform 9"/>
            <p:cNvSpPr>
              <a:spLocks noEditPoints="1"/>
            </p:cNvSpPr>
            <p:nvPr/>
          </p:nvSpPr>
          <p:spPr bwMode="auto">
            <a:xfrm>
              <a:off x="5204936" y="4275694"/>
              <a:ext cx="1780748" cy="1780748"/>
            </a:xfrm>
            <a:custGeom>
              <a:avLst/>
              <a:gdLst>
                <a:gd name="T0" fmla="*/ 272 w 544"/>
                <a:gd name="T1" fmla="*/ 513 h 544"/>
                <a:gd name="T2" fmla="*/ 31 w 544"/>
                <a:gd name="T3" fmla="*/ 272 h 544"/>
                <a:gd name="T4" fmla="*/ 272 w 544"/>
                <a:gd name="T5" fmla="*/ 31 h 544"/>
                <a:gd name="T6" fmla="*/ 513 w 544"/>
                <a:gd name="T7" fmla="*/ 272 h 544"/>
                <a:gd name="T8" fmla="*/ 272 w 544"/>
                <a:gd name="T9" fmla="*/ 513 h 544"/>
                <a:gd name="T10" fmla="*/ 272 w 544"/>
                <a:gd name="T11" fmla="*/ 0 h 544"/>
                <a:gd name="T12" fmla="*/ 0 w 544"/>
                <a:gd name="T13" fmla="*/ 272 h 544"/>
                <a:gd name="T14" fmla="*/ 272 w 544"/>
                <a:gd name="T15" fmla="*/ 544 h 544"/>
                <a:gd name="T16" fmla="*/ 544 w 544"/>
                <a:gd name="T17" fmla="*/ 272 h 544"/>
                <a:gd name="T18" fmla="*/ 272 w 544"/>
                <a:gd name="T19" fmla="*/ 0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4" h="544">
                  <a:moveTo>
                    <a:pt x="272" y="513"/>
                  </a:moveTo>
                  <a:cubicBezTo>
                    <a:pt x="139" y="513"/>
                    <a:pt x="31" y="405"/>
                    <a:pt x="31" y="272"/>
                  </a:cubicBezTo>
                  <a:cubicBezTo>
                    <a:pt x="31" y="139"/>
                    <a:pt x="139" y="31"/>
                    <a:pt x="272" y="31"/>
                  </a:cubicBezTo>
                  <a:cubicBezTo>
                    <a:pt x="405" y="31"/>
                    <a:pt x="513" y="139"/>
                    <a:pt x="513" y="272"/>
                  </a:cubicBezTo>
                  <a:cubicBezTo>
                    <a:pt x="513" y="405"/>
                    <a:pt x="405" y="513"/>
                    <a:pt x="272" y="513"/>
                  </a:cubicBezTo>
                  <a:moveTo>
                    <a:pt x="272" y="0"/>
                  </a:moveTo>
                  <a:cubicBezTo>
                    <a:pt x="122" y="0"/>
                    <a:pt x="0" y="121"/>
                    <a:pt x="0" y="272"/>
                  </a:cubicBezTo>
                  <a:cubicBezTo>
                    <a:pt x="0" y="422"/>
                    <a:pt x="122" y="544"/>
                    <a:pt x="272" y="544"/>
                  </a:cubicBezTo>
                  <a:cubicBezTo>
                    <a:pt x="422" y="544"/>
                    <a:pt x="544" y="422"/>
                    <a:pt x="544" y="272"/>
                  </a:cubicBezTo>
                  <a:cubicBezTo>
                    <a:pt x="544" y="121"/>
                    <a:pt x="422" y="0"/>
                    <a:pt x="272" y="0"/>
                  </a:cubicBezTo>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grpSp>
      <p:sp>
        <p:nvSpPr>
          <p:cNvPr id="92" name="Subtitle 2"/>
          <p:cNvSpPr txBox="1"/>
          <p:nvPr/>
        </p:nvSpPr>
        <p:spPr>
          <a:xfrm>
            <a:off x="2441575" y="1913287"/>
            <a:ext cx="7308850" cy="597087"/>
          </a:xfrm>
          <a:prstGeom prst="rect">
            <a:avLst/>
          </a:prstGeom>
        </p:spPr>
        <p:txBody>
          <a:bodyPr vert="horz" wrap="square" lIns="121920" tIns="60960" rIns="121920" bIns="60960" rtlCol="0">
            <a:spAutoFit/>
          </a:bodyPr>
          <a:lstStyle/>
          <a:p>
            <a:pPr marL="0" marR="0" lvl="0" indent="0" algn="ctr" defTabSz="1219200" rtl="0" eaLnBrk="1" fontAlgn="auto" latinLnBrk="0" hangingPunct="1">
              <a:lnSpc>
                <a:spcPct val="100000"/>
              </a:lnSpc>
              <a:spcBef>
                <a:spcPct val="20000"/>
              </a:spcBef>
              <a:spcAft>
                <a:spcPts val="0"/>
              </a:spcAft>
              <a:buClrTx/>
              <a:buSzTx/>
              <a:buFontTx/>
              <a:buNone/>
              <a:defRPr/>
            </a:pPr>
            <a:r>
              <a:rPr kumimoji="0" lang="en-US" sz="1400" b="0" i="0" u="none" strike="noStrike" kern="1200" cap="none" spc="0" normalizeH="0" baseline="0" noProof="0" dirty="0">
                <a:ln>
                  <a:noFill/>
                </a:ln>
                <a:solidFill>
                  <a:prstClr val="white">
                    <a:lumMod val="50000"/>
                  </a:prstClr>
                </a:solidFill>
                <a:effectLst/>
                <a:uLnTx/>
                <a:uFillTx/>
                <a:latin typeface="Raleway" pitchFamily="34" charset="0"/>
                <a:ea typeface="Open Sans" pitchFamily="34" charset="0"/>
                <a:cs typeface="Open Sans" pitchFamily="34" charset="0"/>
              </a:rPr>
              <a:t>Warehousing and factory will belong to investor</a:t>
            </a:r>
          </a:p>
          <a:p>
            <a:pPr marL="0" marR="0" lvl="0" indent="0" algn="ctr" defTabSz="1219200" rtl="0" eaLnBrk="1" fontAlgn="auto" latinLnBrk="0" hangingPunct="1">
              <a:lnSpc>
                <a:spcPct val="100000"/>
              </a:lnSpc>
              <a:spcBef>
                <a:spcPct val="20000"/>
              </a:spcBef>
              <a:spcAft>
                <a:spcPts val="0"/>
              </a:spcAft>
              <a:buClrTx/>
              <a:buSzTx/>
              <a:buFontTx/>
              <a:buNone/>
              <a:defRPr/>
            </a:pPr>
            <a:r>
              <a:rPr kumimoji="0" lang="en-US" sz="1400" b="0" i="0" u="none" strike="noStrike" kern="1200" cap="none" spc="0" normalizeH="0" baseline="0" noProof="0" dirty="0">
                <a:ln>
                  <a:noFill/>
                </a:ln>
                <a:solidFill>
                  <a:prstClr val="white">
                    <a:lumMod val="50000"/>
                  </a:prstClr>
                </a:solidFill>
                <a:effectLst/>
                <a:uLnTx/>
                <a:uFillTx/>
                <a:latin typeface="Raleway" pitchFamily="34" charset="0"/>
                <a:ea typeface="Open Sans" pitchFamily="34" charset="0"/>
                <a:cs typeface="Open Sans" pitchFamily="34" charset="0"/>
              </a:rPr>
              <a:t>until farmers fulfill their responsibilities. </a:t>
            </a:r>
          </a:p>
        </p:txBody>
      </p:sp>
      <p:sp>
        <p:nvSpPr>
          <p:cNvPr id="93" name="Subtitle 2"/>
          <p:cNvSpPr txBox="1"/>
          <p:nvPr/>
        </p:nvSpPr>
        <p:spPr>
          <a:xfrm>
            <a:off x="2441575" y="5124928"/>
            <a:ext cx="7308850" cy="338554"/>
          </a:xfrm>
          <a:prstGeom prst="rect">
            <a:avLst/>
          </a:prstGeom>
        </p:spPr>
        <p:txBody>
          <a:bodyPr vert="horz" wrap="square" lIns="121920" tIns="60960" rIns="121920" bIns="60960" rtlCol="0">
            <a:spAutoFit/>
          </a:bodyPr>
          <a:lstStyle/>
          <a:p>
            <a:pPr marL="0" marR="0" lvl="0" indent="0" algn="ctr" defTabSz="1219200" rtl="0" eaLnBrk="1" fontAlgn="auto" latinLnBrk="0" hangingPunct="1">
              <a:lnSpc>
                <a:spcPct val="100000"/>
              </a:lnSpc>
              <a:spcBef>
                <a:spcPct val="20000"/>
              </a:spcBef>
              <a:spcAft>
                <a:spcPts val="0"/>
              </a:spcAft>
              <a:buClrTx/>
              <a:buSzTx/>
              <a:buFontTx/>
              <a:buNone/>
              <a:defRPr/>
            </a:pPr>
            <a:r>
              <a:rPr kumimoji="0" lang="en-US" sz="1400" b="0" i="0" u="none" strike="noStrike" kern="1200" cap="none" spc="0" normalizeH="0" baseline="0" noProof="0" dirty="0">
                <a:ln>
                  <a:noFill/>
                </a:ln>
                <a:solidFill>
                  <a:prstClr val="white">
                    <a:lumMod val="50000"/>
                  </a:prstClr>
                </a:solidFill>
                <a:effectLst/>
                <a:uLnTx/>
                <a:uFillTx/>
                <a:latin typeface="Raleway" pitchFamily="34" charset="0"/>
                <a:ea typeface="Open Sans" pitchFamily="34" charset="0"/>
                <a:cs typeface="Open Sans" pitchFamily="34" charset="0"/>
              </a:rPr>
              <a:t>Farmers must provide specified amounts of products. </a:t>
            </a:r>
          </a:p>
        </p:txBody>
      </p:sp>
    </p:spTree>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blinds(horizontal)">
                                      <p:cBhvr>
                                        <p:cTn id="10" dur="500"/>
                                        <p:tgtEl>
                                          <p:spTgt spid="32"/>
                                        </p:tgtEl>
                                      </p:cBhvr>
                                    </p:animEffect>
                                  </p:childTnLst>
                                </p:cTn>
                              </p:par>
                              <p:par>
                                <p:cTn id="11" presetID="3" presetClass="entr" presetSubtype="1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par>
                                <p:cTn id="14" presetID="3" presetClass="entr" presetSubtype="10" fill="hold" nodeType="with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blinds(horizontal)">
                                      <p:cBhvr>
                                        <p:cTn id="16" dur="500"/>
                                        <p:tgtEl>
                                          <p:spTgt spid="74"/>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blinds(horizontal)">
                                      <p:cBhvr>
                                        <p:cTn id="19" dur="500"/>
                                        <p:tgtEl>
                                          <p:spTgt spid="84"/>
                                        </p:tgtEl>
                                      </p:cBhvr>
                                    </p:animEffect>
                                  </p:childTnLst>
                                </p:cTn>
                              </p:par>
                              <p:par>
                                <p:cTn id="20" presetID="3" presetClass="entr" presetSubtype="10" fill="hold" nodeType="with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blinds(horizontal)">
                                      <p:cBhvr>
                                        <p:cTn id="22"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Lst>
  </p:timing>
</p:sld>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EF"/>
      </a:accent5>
      <a:accent6>
        <a:srgbClr val="2D2D89"/>
      </a:accent6>
      <a:hlink>
        <a:srgbClr val="009999"/>
      </a:hlink>
      <a:folHlink>
        <a:srgbClr val="99CC00"/>
      </a:folHlink>
    </a:clrScheme>
    <a:fontScheme name="">
      <a:majorFont>
        <a:latin typeface="Lucida Sans"/>
        <a:ea typeface="方正书宋_GBK"/>
        <a:cs typeface=""/>
      </a:majorFont>
      <a:minorFont>
        <a:latin typeface="Lucida Sans"/>
        <a:ea typeface="方正书宋_GB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EF"/>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ustom 7">
      <a:dk1>
        <a:sysClr val="windowText" lastClr="000000"/>
      </a:dk1>
      <a:lt1>
        <a:sysClr val="window" lastClr="FFFFFF"/>
      </a:lt1>
      <a:dk2>
        <a:srgbClr val="44546A"/>
      </a:dk2>
      <a:lt2>
        <a:srgbClr val="E7E6E6"/>
      </a:lt2>
      <a:accent1>
        <a:srgbClr val="5B9BD5"/>
      </a:accent1>
      <a:accent2>
        <a:srgbClr val="16A085"/>
      </a:accent2>
      <a:accent3>
        <a:srgbClr val="FFC000"/>
      </a:accent3>
      <a:accent4>
        <a:srgbClr val="9BBB59"/>
      </a:accent4>
      <a:accent5>
        <a:srgbClr val="2C3F50"/>
      </a:accent5>
      <a:accent6>
        <a:srgbClr val="C0392B"/>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vie"/>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vie"/>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vie"/>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vie"/>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Custom 7">
      <a:dk1>
        <a:sysClr val="windowText" lastClr="000000"/>
      </a:dk1>
      <a:lt1>
        <a:sysClr val="window" lastClr="FFFFFF"/>
      </a:lt1>
      <a:dk2>
        <a:srgbClr val="44546A"/>
      </a:dk2>
      <a:lt2>
        <a:srgbClr val="E7E6E6"/>
      </a:lt2>
      <a:accent1>
        <a:srgbClr val="5B9BD5"/>
      </a:accent1>
      <a:accent2>
        <a:srgbClr val="16A085"/>
      </a:accent2>
      <a:accent3>
        <a:srgbClr val="FFC000"/>
      </a:accent3>
      <a:accent4>
        <a:srgbClr val="9BBB59"/>
      </a:accent4>
      <a:accent5>
        <a:srgbClr val="2C3F50"/>
      </a:accent5>
      <a:accent6>
        <a:srgbClr val="C0392B"/>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vie"/>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vie"/>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vie"/>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vie"/>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vie"/>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vie"/>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252</TotalTime>
  <Words>898</Words>
  <Application>Microsoft Office PowerPoint</Application>
  <PresentationFormat>宽屏</PresentationFormat>
  <Paragraphs>127</Paragraphs>
  <Slides>15</Slides>
  <Notes>3</Notes>
  <HiddenSlides>0</HiddenSlides>
  <MMClips>0</MMClips>
  <ScaleCrop>false</ScaleCrop>
  <HeadingPairs>
    <vt:vector size="6" baseType="variant">
      <vt:variant>
        <vt:lpstr>已用的字体</vt:lpstr>
      </vt:variant>
      <vt:variant>
        <vt:i4>14</vt:i4>
      </vt:variant>
      <vt:variant>
        <vt:lpstr>主题</vt:lpstr>
      </vt:variant>
      <vt:variant>
        <vt:i4>4</vt:i4>
      </vt:variant>
      <vt:variant>
        <vt:lpstr>幻灯片标题</vt:lpstr>
      </vt:variant>
      <vt:variant>
        <vt:i4>15</vt:i4>
      </vt:variant>
    </vt:vector>
  </HeadingPairs>
  <TitlesOfParts>
    <vt:vector size="33" baseType="lpstr">
      <vt:lpstr>Arial-ItalicMT</vt:lpstr>
      <vt:lpstr>ArialMT</vt:lpstr>
      <vt:lpstr>DejaVu Sans</vt:lpstr>
      <vt:lpstr>Gill Sans</vt:lpstr>
      <vt:lpstr>Helvetica Light</vt:lpstr>
      <vt:lpstr>Kontrapunkt Bob</vt:lpstr>
      <vt:lpstr>Kontrapunkt Bob Bold</vt:lpstr>
      <vt:lpstr>等线</vt:lpstr>
      <vt:lpstr>等线 Light</vt:lpstr>
      <vt:lpstr>Arial</vt:lpstr>
      <vt:lpstr>Calibri</vt:lpstr>
      <vt:lpstr>Calibri Light</vt:lpstr>
      <vt:lpstr>Lucida Sans</vt:lpstr>
      <vt:lpstr>Raleway</vt:lpstr>
      <vt:lpstr>默认设计模板</vt:lpstr>
      <vt:lpstr>Office Theme</vt:lpstr>
      <vt:lpstr>Office 主题​​</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chenhaozhang</dc:creator>
  <cp:lastModifiedBy>claire shi</cp:lastModifiedBy>
  <cp:revision>68</cp:revision>
  <dcterms:created xsi:type="dcterms:W3CDTF">2021-10-28T02:53:05Z</dcterms:created>
  <dcterms:modified xsi:type="dcterms:W3CDTF">2021-10-28T12:14:20Z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2052-3.6.0.5672</vt:lpwstr>
  </property>
  <property fmtid="{D5CDD505-2E9C-101B-9397-08002B2CF9AE}" pid="3" name="ICV">
    <vt:lpwstr>B7C95F315FFB4B2EAF49326FCB27B4CA</vt:lpwstr>
  </property>
</Properties>
</file>